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9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EEF3459C-E1FC-4081-9C3D-413DDB6733EE}">
  <a:tblStyle styleId="{EEF3459C-E1FC-4081-9C3D-413DDB6733EE}" styleName="Table_0">
    <a:wholeTbl>
      <a:tcTxStyle b="off" i="off">
        <a:font>
          <a:latin typeface="Arial"/>
          <a:ea typeface="Arial"/>
          <a:cs typeface="Arial"/>
        </a:font>
        <a:schemeClr val="dk1"/>
      </a:tcTxStyle>
      <a:tcStyle>
        <a:tcBdr>
          <a:left>
            <a:ln cap="flat" cmpd="sng" w="9525">
              <a:solidFill>
                <a:srgbClr val="000000">
                  <a:alpha val="0"/>
                </a:srgbClr>
              </a:solidFill>
              <a:prstDash val="solid"/>
              <a:round/>
              <a:headEnd len="med" w="med" type="none"/>
              <a:tailEnd len="med" w="med" type="none"/>
            </a:ln>
          </a:left>
          <a:right>
            <a:ln cap="flat" cmpd="sng" w="9525">
              <a:solidFill>
                <a:srgbClr val="000000">
                  <a:alpha val="0"/>
                </a:srgbClr>
              </a:solidFill>
              <a:prstDash val="solid"/>
              <a:round/>
              <a:headEnd len="med" w="med" type="none"/>
              <a:tailEnd len="med" w="med" type="none"/>
            </a:ln>
          </a:right>
          <a:top>
            <a:ln cap="flat" cmpd="sng" w="9525">
              <a:solidFill>
                <a:srgbClr val="000000">
                  <a:alpha val="0"/>
                </a:srgbClr>
              </a:solidFill>
              <a:prstDash val="solid"/>
              <a:round/>
              <a:headEnd len="med" w="med" type="none"/>
              <a:tailEnd len="med" w="med" type="none"/>
            </a:ln>
          </a:top>
          <a:bottom>
            <a:ln cap="flat" cmpd="sng" w="9525">
              <a:solidFill>
                <a:srgbClr val="000000">
                  <a:alpha val="0"/>
                </a:srgbClr>
              </a:solidFill>
              <a:prstDash val="solid"/>
              <a:round/>
              <a:headEnd len="med" w="med" type="none"/>
              <a:tailEnd len="med" w="med" type="none"/>
            </a:ln>
          </a:bottom>
          <a:insideH>
            <a:ln cap="flat" cmpd="sng" w="9525">
              <a:solidFill>
                <a:srgbClr val="000000">
                  <a:alpha val="0"/>
                </a:srgbClr>
              </a:solidFill>
              <a:prstDash val="solid"/>
              <a:round/>
              <a:headEnd len="med" w="med" type="none"/>
              <a:tailEnd len="med" w="med" type="none"/>
            </a:ln>
          </a:insideH>
          <a:insideV>
            <a:ln cap="flat" cmpd="sng" w="9525">
              <a:solidFill>
                <a:srgbClr val="000000">
                  <a:alpha val="0"/>
                </a:srgbClr>
              </a:solidFill>
              <a:prstDash val="solid"/>
              <a:round/>
              <a:headEnd len="med" w="med" type="none"/>
              <a:tailEnd len="med" w="med" type="none"/>
            </a:ln>
          </a:insideV>
        </a:tcBdr>
        <a:fill>
          <a:solidFill>
            <a:srgbClr val="FFFFFF">
              <a:alpha val="0"/>
            </a:srgbClr>
          </a:solidFill>
        </a:fill>
      </a:tcStyle>
    </a:wholeTb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5" Type="http://schemas.openxmlformats.org/officeDocument/2006/relationships/slide" Target="slides/slide20.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8788"/>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2" y="0"/>
            <a:ext cx="2971799" cy="458788"/>
          </a:xfrm>
          <a:prstGeom prst="rect">
            <a:avLst/>
          </a:prstGeom>
          <a:noFill/>
          <a:ln>
            <a:noFill/>
          </a:ln>
        </p:spPr>
        <p:txBody>
          <a:bodyPr anchorCtr="0" anchor="t" bIns="91425" lIns="91425" rIns="91425" tIns="91425"/>
          <a:lstStyle>
            <a:lvl1pPr indent="0" lvl="0" marL="0" marR="0" rtl="0" algn="r">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400550"/>
            <a:ext cx="5486399" cy="3600450"/>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200" u="none" cap="none" strike="noStrike">
                <a:solidFill>
                  <a:schemeClr val="dk1"/>
                </a:solidFill>
                <a:latin typeface="Calibri"/>
                <a:ea typeface="Calibri"/>
                <a:cs typeface="Calibri"/>
                <a:sym typeface="Calibri"/>
              </a:defRPr>
            </a:lvl2pPr>
            <a:lvl3pPr indent="0" lvl="2" marL="914400" marR="0" rtl="0" algn="l">
              <a:spcBef>
                <a:spcPts val="0"/>
              </a:spcBef>
              <a:buNone/>
              <a:defRPr b="0" i="0" sz="1200" u="none" cap="none" strike="noStrike">
                <a:solidFill>
                  <a:schemeClr val="dk1"/>
                </a:solidFill>
                <a:latin typeface="Calibri"/>
                <a:ea typeface="Calibri"/>
                <a:cs typeface="Calibri"/>
                <a:sym typeface="Calibri"/>
              </a:defRPr>
            </a:lvl3pPr>
            <a:lvl4pPr indent="0" lvl="3" marL="1371600" marR="0" rtl="0" algn="l">
              <a:spcBef>
                <a:spcPts val="0"/>
              </a:spcBef>
              <a:buNone/>
              <a:defRPr b="0" i="0" sz="1200" u="none" cap="none" strike="noStrike">
                <a:solidFill>
                  <a:schemeClr val="dk1"/>
                </a:solidFill>
                <a:latin typeface="Calibri"/>
                <a:ea typeface="Calibri"/>
                <a:cs typeface="Calibri"/>
                <a:sym typeface="Calibri"/>
              </a:defRPr>
            </a:lvl4pPr>
            <a:lvl5pPr indent="0" lvl="4" marL="1828800" marR="0" rtl="0" algn="l">
              <a:spcBef>
                <a:spcPts val="0"/>
              </a:spcBef>
              <a:buNone/>
              <a:defRPr b="0" i="0" sz="1200" u="none" cap="none" strike="noStrike">
                <a:solidFill>
                  <a:schemeClr val="dk1"/>
                </a:solidFill>
                <a:latin typeface="Calibri"/>
                <a:ea typeface="Calibri"/>
                <a:cs typeface="Calibri"/>
                <a:sym typeface="Calibri"/>
              </a:defRPr>
            </a:lvl5pPr>
            <a:lvl6pPr indent="0" lvl="5" marL="2286000" marR="0" rtl="0" algn="l">
              <a:spcBef>
                <a:spcPts val="0"/>
              </a:spcBef>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799" cy="458786"/>
          </a:xfrm>
          <a:prstGeom prst="rect">
            <a:avLst/>
          </a:prstGeom>
          <a:noFill/>
          <a:ln>
            <a:noFill/>
          </a:ln>
        </p:spPr>
        <p:txBody>
          <a:bodyPr anchorCtr="0" anchor="b"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eleasenotes.docs.salesforce.com/en-us/winter16/release-notes/lex_gaps_limitations_ui_customization.htm"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4" name="Shape 934"/>
        <p:cNvGrpSpPr/>
        <p:nvPr/>
      </p:nvGrpSpPr>
      <p:grpSpPr>
        <a:xfrm>
          <a:off x="0" y="0"/>
          <a:ext cx="0" cy="0"/>
          <a:chOff x="0" y="0"/>
          <a:chExt cx="0" cy="0"/>
        </a:xfrm>
      </p:grpSpPr>
      <p:sp>
        <p:nvSpPr>
          <p:cNvPr id="935" name="Shape 93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936" name="Shape 936"/>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937" name="Shape 937"/>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4" name="Shape 1014"/>
        <p:cNvGrpSpPr/>
        <p:nvPr/>
      </p:nvGrpSpPr>
      <p:grpSpPr>
        <a:xfrm>
          <a:off x="0" y="0"/>
          <a:ext cx="0" cy="0"/>
          <a:chOff x="0" y="0"/>
          <a:chExt cx="0" cy="0"/>
        </a:xfrm>
      </p:grpSpPr>
      <p:sp>
        <p:nvSpPr>
          <p:cNvPr id="1015" name="Shape 1015"/>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016" name="Shape 1016"/>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Packages of fields to reference or put on a page.  Display in the order listed on the field set.</a:t>
            </a:r>
          </a:p>
          <a:p>
            <a:pPr indent="0" lvl="0" marL="0" marR="0" rtl="0" algn="l">
              <a:spcBef>
                <a:spcPts val="0"/>
              </a:spcBef>
              <a:buSzPct val="25000"/>
              <a:buNone/>
            </a:pPr>
            <a:r>
              <a:t/>
            </a:r>
            <a:endParaRPr/>
          </a:p>
          <a:p>
            <a:pPr indent="0" lvl="0" marL="0" marR="0" rtl="0" algn="l">
              <a:spcBef>
                <a:spcPts val="0"/>
              </a:spcBef>
              <a:buSzPct val="25000"/>
              <a:buNone/>
            </a:pPr>
            <a:r>
              <a:rPr lang="en-US"/>
              <a:t>Right now setup is only available in Classic.</a:t>
            </a:r>
          </a:p>
          <a:p>
            <a:pPr indent="0" lvl="0" marL="0" marR="0" rtl="0" algn="l">
              <a:spcBef>
                <a:spcPts val="0"/>
              </a:spcBef>
              <a:buSzPct val="25000"/>
              <a:buNone/>
            </a:pPr>
            <a:r>
              <a:t/>
            </a:r>
            <a:endParaRPr/>
          </a:p>
          <a:p>
            <a:pPr indent="0" lvl="0" marL="0" marR="0" rtl="0" algn="l">
              <a:spcBef>
                <a:spcPts val="0"/>
              </a:spcBef>
              <a:buSzPct val="25000"/>
              <a:buNone/>
            </a:pPr>
            <a:r>
              <a:rPr lang="en-US" u="sng">
                <a:solidFill>
                  <a:schemeClr val="hlink"/>
                </a:solidFill>
                <a:hlinkClick r:id="rId2"/>
              </a:rPr>
              <a:t>https://releasenotes.docs.salesforce.com/en-us/winter16/release-notes/lex_gaps_limitations_ui_customization.htm</a:t>
            </a:r>
          </a:p>
          <a:p>
            <a:pPr indent="0" lvl="0" marL="0" marR="0" rtl="0" algn="l">
              <a:spcBef>
                <a:spcPts val="0"/>
              </a:spcBef>
              <a:buSzPct val="25000"/>
              <a:buNone/>
            </a:pPr>
            <a:r>
              <a:t/>
            </a:r>
            <a:endParaRPr/>
          </a:p>
          <a:p>
            <a:pPr indent="0" lvl="0" marL="0" marR="0" rtl="0" algn="l">
              <a:spcBef>
                <a:spcPts val="0"/>
              </a:spcBef>
              <a:buSzPct val="25000"/>
              <a:buNone/>
            </a:pPr>
            <a:br>
              <a:rPr b="0" i="0" lang="en-US" sz="1200" u="none" cap="none" strike="noStrike">
                <a:solidFill>
                  <a:schemeClr val="dk1"/>
                </a:solidFill>
                <a:latin typeface="Calibri"/>
                <a:ea typeface="Calibri"/>
                <a:cs typeface="Calibri"/>
                <a:sym typeface="Calibri"/>
              </a:rPr>
            </a:br>
          </a:p>
        </p:txBody>
      </p:sp>
      <p:sp>
        <p:nvSpPr>
          <p:cNvPr id="1017" name="Shape 1017"/>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3" name="Shape 1023"/>
        <p:cNvGrpSpPr/>
        <p:nvPr/>
      </p:nvGrpSpPr>
      <p:grpSpPr>
        <a:xfrm>
          <a:off x="0" y="0"/>
          <a:ext cx="0" cy="0"/>
          <a:chOff x="0" y="0"/>
          <a:chExt cx="0" cy="0"/>
        </a:xfrm>
      </p:grpSpPr>
      <p:sp>
        <p:nvSpPr>
          <p:cNvPr id="1024" name="Shape 102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025" name="Shape 1025"/>
          <p:cNvSpPr txBox="1"/>
          <p:nvPr>
            <p:ph idx="1" type="body"/>
          </p:nvPr>
        </p:nvSpPr>
        <p:spPr>
          <a:xfrm>
            <a:off x="685800" y="4400550"/>
            <a:ext cx="5486400" cy="36006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150">
                <a:solidFill>
                  <a:srgbClr val="333333"/>
                </a:solidFill>
                <a:highlight>
                  <a:srgbClr val="FFFFFF"/>
                </a:highlight>
                <a:latin typeface="Arial"/>
                <a:ea typeface="Arial"/>
                <a:cs typeface="Arial"/>
                <a:sym typeface="Arial"/>
              </a:rPr>
              <a:t>A custom metadata type is defined as a custom object and is stored as an object. Custom metadata types have a suffix of </a:t>
            </a:r>
            <a:r>
              <a:rPr lang="en-US" sz="1000">
                <a:solidFill>
                  <a:srgbClr val="333333"/>
                </a:solidFill>
                <a:highlight>
                  <a:srgbClr val="FFFFFF"/>
                </a:highlight>
                <a:latin typeface="Consolas"/>
                <a:ea typeface="Consolas"/>
                <a:cs typeface="Consolas"/>
                <a:sym typeface="Consolas"/>
              </a:rPr>
              <a:t>__mdt</a:t>
            </a:r>
            <a:r>
              <a:rPr lang="en-US" sz="1150">
                <a:solidFill>
                  <a:srgbClr val="333333"/>
                </a:solidFill>
                <a:highlight>
                  <a:srgbClr val="FFFFFF"/>
                </a:highlight>
                <a:latin typeface="Arial"/>
                <a:ea typeface="Arial"/>
                <a:cs typeface="Arial"/>
                <a:sym typeface="Arial"/>
              </a:rPr>
              <a:t> (instead of </a:t>
            </a:r>
            <a:r>
              <a:rPr lang="en-US" sz="1000">
                <a:solidFill>
                  <a:srgbClr val="333333"/>
                </a:solidFill>
                <a:highlight>
                  <a:srgbClr val="FFFFFF"/>
                </a:highlight>
                <a:latin typeface="Consolas"/>
                <a:ea typeface="Consolas"/>
                <a:cs typeface="Consolas"/>
                <a:sym typeface="Consolas"/>
              </a:rPr>
              <a:t>__c</a:t>
            </a:r>
            <a:r>
              <a:rPr lang="en-US" sz="1150">
                <a:solidFill>
                  <a:srgbClr val="333333"/>
                </a:solidFill>
                <a:highlight>
                  <a:srgbClr val="FFFFFF"/>
                </a:highlight>
                <a:latin typeface="Arial"/>
                <a:ea typeface="Arial"/>
                <a:cs typeface="Arial"/>
                <a:sym typeface="Arial"/>
              </a:rPr>
              <a:t> for custom objects). </a:t>
            </a:r>
          </a:p>
          <a:p>
            <a:pPr indent="0" lvl="0" marL="0" marR="0" rtl="0" algn="l">
              <a:spcBef>
                <a:spcPts val="0"/>
              </a:spcBef>
              <a:buSzPct val="25000"/>
              <a:buNone/>
            </a:pPr>
            <a:r>
              <a:rPr lang="en-US" sz="1150">
                <a:solidFill>
                  <a:srgbClr val="333333"/>
                </a:solidFill>
                <a:highlight>
                  <a:srgbClr val="FFFFFF"/>
                </a:highlight>
                <a:latin typeface="Arial"/>
                <a:ea typeface="Arial"/>
                <a:cs typeface="Arial"/>
                <a:sym typeface="Arial"/>
              </a:rPr>
              <a:t>Custom metadata type field names have a suffix of </a:t>
            </a:r>
            <a:r>
              <a:rPr lang="en-US" sz="1000">
                <a:solidFill>
                  <a:srgbClr val="333333"/>
                </a:solidFill>
                <a:highlight>
                  <a:srgbClr val="FFFFFF"/>
                </a:highlight>
                <a:latin typeface="Consolas"/>
                <a:ea typeface="Consolas"/>
                <a:cs typeface="Consolas"/>
                <a:sym typeface="Consolas"/>
              </a:rPr>
              <a:t>__c</a:t>
            </a:r>
            <a:r>
              <a:rPr lang="en-US" sz="1150">
                <a:solidFill>
                  <a:srgbClr val="333333"/>
                </a:solidFill>
                <a:highlight>
                  <a:srgbClr val="FFFFFF"/>
                </a:highlight>
                <a:latin typeface="Arial"/>
                <a:ea typeface="Arial"/>
                <a:cs typeface="Arial"/>
                <a:sym typeface="Arial"/>
              </a:rPr>
              <a:t>, like other custom fields. </a:t>
            </a:r>
          </a:p>
          <a:p>
            <a:pPr indent="0" lvl="0" marL="0" marR="0" rtl="0" algn="l">
              <a:spcBef>
                <a:spcPts val="0"/>
              </a:spcBef>
              <a:buSzPct val="25000"/>
              <a:buNone/>
            </a:pPr>
            <a:r>
              <a:t/>
            </a:r>
            <a:endParaRPr sz="1150">
              <a:solidFill>
                <a:srgbClr val="333333"/>
              </a:solidFill>
              <a:highlight>
                <a:srgbClr val="FFFFFF"/>
              </a:highlight>
              <a:latin typeface="Arial"/>
              <a:ea typeface="Arial"/>
              <a:cs typeface="Arial"/>
              <a:sym typeface="Arial"/>
            </a:endParaRPr>
          </a:p>
          <a:p>
            <a:pPr indent="0" lvl="0" marL="0" marR="0" rtl="0" algn="l">
              <a:spcBef>
                <a:spcPts val="0"/>
              </a:spcBef>
              <a:buSzPct val="25000"/>
              <a:buNone/>
            </a:pPr>
            <a:r>
              <a:rPr lang="en-US" sz="1150">
                <a:solidFill>
                  <a:srgbClr val="333333"/>
                </a:solidFill>
                <a:highlight>
                  <a:srgbClr val="FFFFFF"/>
                </a:highlight>
                <a:latin typeface="Arial"/>
                <a:ea typeface="Arial"/>
                <a:cs typeface="Arial"/>
                <a:sym typeface="Arial"/>
              </a:rPr>
              <a:t>Since this is metadata, records of a Custom Metadata Type can be moved from sandbox to production, through change sets.</a:t>
            </a:r>
          </a:p>
          <a:p>
            <a:pPr indent="0" lvl="0" marL="0" marR="0" rtl="0" algn="l">
              <a:spcBef>
                <a:spcPts val="0"/>
              </a:spcBef>
              <a:buSzPct val="25000"/>
              <a:buNone/>
            </a:pPr>
            <a:r>
              <a:t/>
            </a:r>
            <a:endParaRPr sz="1150">
              <a:solidFill>
                <a:srgbClr val="333333"/>
              </a:solidFill>
              <a:highlight>
                <a:srgbClr val="FFFFFF"/>
              </a:highlight>
              <a:latin typeface="Arial"/>
              <a:ea typeface="Arial"/>
              <a:cs typeface="Arial"/>
              <a:sym typeface="Arial"/>
            </a:endParaRPr>
          </a:p>
          <a:p>
            <a:pPr indent="0" lvl="0" marL="0" marR="0" rtl="0" algn="l">
              <a:spcBef>
                <a:spcPts val="0"/>
              </a:spcBef>
              <a:buSzPct val="25000"/>
              <a:buNone/>
            </a:pPr>
            <a:r>
              <a:rPr lang="en-US" sz="1150">
                <a:solidFill>
                  <a:srgbClr val="333333"/>
                </a:solidFill>
                <a:highlight>
                  <a:srgbClr val="FFFFFF"/>
                </a:highlight>
                <a:latin typeface="Arial"/>
                <a:ea typeface="Arial"/>
                <a:cs typeface="Arial"/>
                <a:sym typeface="Arial"/>
              </a:rPr>
              <a:t>Can not be used in formulas, validation rules, etc.  You have to query out and get the data when using in Apex or elsewhere.</a:t>
            </a:r>
          </a:p>
          <a:p>
            <a:pPr indent="0" lvl="0" marL="0" marR="0" rtl="0" algn="l">
              <a:spcBef>
                <a:spcPts val="0"/>
              </a:spcBef>
              <a:buSzPct val="25000"/>
              <a:buNone/>
            </a:pPr>
            <a:r>
              <a:t/>
            </a:r>
            <a:endParaRPr/>
          </a:p>
          <a:p>
            <a:pPr indent="0" lvl="0" marL="0" marR="0" rtl="0" algn="l">
              <a:spcBef>
                <a:spcPts val="0"/>
              </a:spcBef>
              <a:buSzPct val="25000"/>
              <a:buNone/>
            </a:pPr>
            <a:br>
              <a:rPr b="0" i="0" lang="en-US" sz="1200" u="none" cap="none" strike="noStrike">
                <a:solidFill>
                  <a:schemeClr val="dk1"/>
                </a:solidFill>
                <a:latin typeface="Calibri"/>
                <a:ea typeface="Calibri"/>
                <a:cs typeface="Calibri"/>
                <a:sym typeface="Calibri"/>
              </a:rPr>
            </a:br>
          </a:p>
        </p:txBody>
      </p:sp>
      <p:sp>
        <p:nvSpPr>
          <p:cNvPr id="1026" name="Shape 1026"/>
          <p:cNvSpPr txBox="1"/>
          <p:nvPr>
            <p:ph idx="12" type="sldNum"/>
          </p:nvPr>
        </p:nvSpPr>
        <p:spPr>
          <a:xfrm>
            <a:off x="3884612" y="8685213"/>
            <a:ext cx="2971800" cy="4587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2" name="Shape 1032"/>
        <p:cNvGrpSpPr/>
        <p:nvPr/>
      </p:nvGrpSpPr>
      <p:grpSpPr>
        <a:xfrm>
          <a:off x="0" y="0"/>
          <a:ext cx="0" cy="0"/>
          <a:chOff x="0" y="0"/>
          <a:chExt cx="0" cy="0"/>
        </a:xfrm>
      </p:grpSpPr>
      <p:sp>
        <p:nvSpPr>
          <p:cNvPr id="1033" name="Shape 103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034" name="Shape 1034"/>
          <p:cNvSpPr txBox="1"/>
          <p:nvPr>
            <p:ph idx="1" type="body"/>
          </p:nvPr>
        </p:nvSpPr>
        <p:spPr>
          <a:xfrm>
            <a:off x="685800" y="4400550"/>
            <a:ext cx="5486400" cy="36006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035" name="Shape 1035"/>
          <p:cNvSpPr txBox="1"/>
          <p:nvPr>
            <p:ph idx="12" type="sldNum"/>
          </p:nvPr>
        </p:nvSpPr>
        <p:spPr>
          <a:xfrm>
            <a:off x="3884612" y="8685213"/>
            <a:ext cx="2971800" cy="4587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0" name="Shape 1040"/>
        <p:cNvGrpSpPr/>
        <p:nvPr/>
      </p:nvGrpSpPr>
      <p:grpSpPr>
        <a:xfrm>
          <a:off x="0" y="0"/>
          <a:ext cx="0" cy="0"/>
          <a:chOff x="0" y="0"/>
          <a:chExt cx="0" cy="0"/>
        </a:xfrm>
      </p:grpSpPr>
      <p:sp>
        <p:nvSpPr>
          <p:cNvPr id="1041" name="Shape 1041"/>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042" name="Shape 1042"/>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Admin side:</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Larger resource pool to change configuration.  Admin or Developer can change it…..but also Super users, managers, etc.  Salesforce is widely known for the do it yourself toolkit, because of this declarative, configuration type approach.</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New devs simply may not know.</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Sometimes requests can feel like a black hole, no involvement.</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043" name="Shape 1043"/>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6" name="Shape 1056"/>
        <p:cNvGrpSpPr/>
        <p:nvPr/>
      </p:nvGrpSpPr>
      <p:grpSpPr>
        <a:xfrm>
          <a:off x="0" y="0"/>
          <a:ext cx="0" cy="0"/>
          <a:chOff x="0" y="0"/>
          <a:chExt cx="0" cy="0"/>
        </a:xfrm>
      </p:grpSpPr>
      <p:sp>
        <p:nvSpPr>
          <p:cNvPr id="1057" name="Shape 1057"/>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058" name="Shape 1058"/>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Id Monitoring - Hiearchy Custom Setting.  Think of all multiple workflow rules that monitor same Id of a record type.  Also Apex code referencing values.  Less error of change with this approach.</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Picklist Value Monitoring - List Custom Setting.  Think of Apex Code monitor a set of values.  All cases with Status of …..</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Turn Functionality On/Off - Hiearchy Custom Setting.  Schedule or Batch process.</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Section of Fields - Field Sets</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Welcome Messaging - Custom Label</a:t>
            </a:r>
          </a:p>
          <a:p>
            <a:pPr indent="0" lvl="0" marL="0" marR="0" rtl="0" algn="l">
              <a:spcBef>
                <a:spcPts val="0"/>
              </a:spcBef>
              <a:buSzPct val="25000"/>
              <a:buNone/>
            </a:pPr>
            <a:br>
              <a:rPr b="0" i="0" lang="en-US" sz="1200" u="none" cap="none" strike="noStrike">
                <a:solidFill>
                  <a:schemeClr val="dk1"/>
                </a:solidFill>
                <a:latin typeface="Calibri"/>
                <a:ea typeface="Calibri"/>
                <a:cs typeface="Calibri"/>
                <a:sym typeface="Calibri"/>
              </a:rPr>
            </a:br>
          </a:p>
        </p:txBody>
      </p:sp>
      <p:sp>
        <p:nvSpPr>
          <p:cNvPr id="1059" name="Shape 1059"/>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4" name="Shape 1064"/>
        <p:cNvGrpSpPr/>
        <p:nvPr/>
      </p:nvGrpSpPr>
      <p:grpSpPr>
        <a:xfrm>
          <a:off x="0" y="0"/>
          <a:ext cx="0" cy="0"/>
          <a:chOff x="0" y="0"/>
          <a:chExt cx="0" cy="0"/>
        </a:xfrm>
      </p:grpSpPr>
      <p:sp>
        <p:nvSpPr>
          <p:cNvPr id="1065" name="Shape 1065"/>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066" name="Shape 1066"/>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067" name="Shape 1067"/>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2" name="Shape 1072"/>
        <p:cNvGrpSpPr/>
        <p:nvPr/>
      </p:nvGrpSpPr>
      <p:grpSpPr>
        <a:xfrm>
          <a:off x="0" y="0"/>
          <a:ext cx="0" cy="0"/>
          <a:chOff x="0" y="0"/>
          <a:chExt cx="0" cy="0"/>
        </a:xfrm>
      </p:grpSpPr>
      <p:sp>
        <p:nvSpPr>
          <p:cNvPr id="1073" name="Shape 1073"/>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074" name="Shape 1074"/>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075" name="Shape 1075"/>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0" name="Shape 1080"/>
        <p:cNvGrpSpPr/>
        <p:nvPr/>
      </p:nvGrpSpPr>
      <p:grpSpPr>
        <a:xfrm>
          <a:off x="0" y="0"/>
          <a:ext cx="0" cy="0"/>
          <a:chOff x="0" y="0"/>
          <a:chExt cx="0" cy="0"/>
        </a:xfrm>
      </p:grpSpPr>
      <p:sp>
        <p:nvSpPr>
          <p:cNvPr id="1081" name="Shape 1081"/>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082" name="Shape 1082"/>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083" name="Shape 1083"/>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8" name="Shape 1088"/>
        <p:cNvGrpSpPr/>
        <p:nvPr/>
      </p:nvGrpSpPr>
      <p:grpSpPr>
        <a:xfrm>
          <a:off x="0" y="0"/>
          <a:ext cx="0" cy="0"/>
          <a:chOff x="0" y="0"/>
          <a:chExt cx="0" cy="0"/>
        </a:xfrm>
      </p:grpSpPr>
      <p:sp>
        <p:nvSpPr>
          <p:cNvPr id="1089" name="Shape 1089"/>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090" name="Shape 1090"/>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091" name="Shape 1091"/>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6" name="Shape 1096"/>
        <p:cNvGrpSpPr/>
        <p:nvPr/>
      </p:nvGrpSpPr>
      <p:grpSpPr>
        <a:xfrm>
          <a:off x="0" y="0"/>
          <a:ext cx="0" cy="0"/>
          <a:chOff x="0" y="0"/>
          <a:chExt cx="0" cy="0"/>
        </a:xfrm>
      </p:grpSpPr>
      <p:sp>
        <p:nvSpPr>
          <p:cNvPr id="1097" name="Shape 1097"/>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098" name="Shape 1098"/>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099" name="Shape 1099"/>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3" name="Shape 943"/>
        <p:cNvGrpSpPr/>
        <p:nvPr/>
      </p:nvGrpSpPr>
      <p:grpSpPr>
        <a:xfrm>
          <a:off x="0" y="0"/>
          <a:ext cx="0" cy="0"/>
          <a:chOff x="0" y="0"/>
          <a:chExt cx="0" cy="0"/>
        </a:xfrm>
      </p:grpSpPr>
      <p:sp>
        <p:nvSpPr>
          <p:cNvPr id="944" name="Shape 94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945" name="Shape 945"/>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946" name="Shape 946"/>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4" name="Shape 1104"/>
        <p:cNvGrpSpPr/>
        <p:nvPr/>
      </p:nvGrpSpPr>
      <p:grpSpPr>
        <a:xfrm>
          <a:off x="0" y="0"/>
          <a:ext cx="0" cy="0"/>
          <a:chOff x="0" y="0"/>
          <a:chExt cx="0" cy="0"/>
        </a:xfrm>
      </p:grpSpPr>
      <p:sp>
        <p:nvSpPr>
          <p:cNvPr id="1105" name="Shape 1105"/>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1106" name="Shape 1106"/>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7" name="Shape 957"/>
        <p:cNvGrpSpPr/>
        <p:nvPr/>
      </p:nvGrpSpPr>
      <p:grpSpPr>
        <a:xfrm>
          <a:off x="0" y="0"/>
          <a:ext cx="0" cy="0"/>
          <a:chOff x="0" y="0"/>
          <a:chExt cx="0" cy="0"/>
        </a:xfrm>
      </p:grpSpPr>
      <p:sp>
        <p:nvSpPr>
          <p:cNvPr id="958" name="Shape 958"/>
          <p:cNvSpPr/>
          <p:nvPr>
            <p:ph idx="2" type="sldImg"/>
          </p:nvPr>
        </p:nvSpPr>
        <p:spPr>
          <a:xfrm>
            <a:off x="398329" y="685488"/>
            <a:ext cx="6061200" cy="3429000"/>
          </a:xfrm>
          <a:custGeom>
            <a:pathLst>
              <a:path extrusionOk="0" h="120000" w="120000">
                <a:moveTo>
                  <a:pt x="0" y="0"/>
                </a:moveTo>
                <a:lnTo>
                  <a:pt x="120000" y="0"/>
                </a:lnTo>
                <a:lnTo>
                  <a:pt x="120000" y="120000"/>
                </a:lnTo>
                <a:lnTo>
                  <a:pt x="0" y="120000"/>
                </a:lnTo>
                <a:close/>
              </a:path>
            </a:pathLst>
          </a:custGeom>
          <a:noFill/>
          <a:ln cap="flat" cmpd="sng" w="9525">
            <a:solidFill>
              <a:schemeClr val="accent2"/>
            </a:solidFill>
            <a:prstDash val="solid"/>
            <a:round/>
            <a:headEnd len="med" w="med" type="none"/>
            <a:tailEnd len="med" w="med" type="none"/>
          </a:ln>
        </p:spPr>
      </p:sp>
      <p:sp>
        <p:nvSpPr>
          <p:cNvPr id="959" name="Shape 959"/>
          <p:cNvSpPr txBox="1"/>
          <p:nvPr>
            <p:ph idx="1" type="body"/>
          </p:nvPr>
        </p:nvSpPr>
        <p:spPr>
          <a:xfrm>
            <a:off x="399117" y="4343399"/>
            <a:ext cx="6059699" cy="4114800"/>
          </a:xfrm>
          <a:prstGeom prst="rect">
            <a:avLst/>
          </a:prstGeom>
          <a:noFill/>
          <a:ln>
            <a:noFill/>
          </a:ln>
        </p:spPr>
        <p:txBody>
          <a:bodyPr anchorCtr="0" anchor="t" bIns="45650" lIns="91325" rIns="91325" tIns="45650">
            <a:noAutofit/>
          </a:bodyPr>
          <a:lstStyle/>
          <a:p>
            <a:pPr indent="0" lvl="0" marL="0" marR="0" rtl="0" algn="l">
              <a:lnSpc>
                <a:spcPct val="100000"/>
              </a:lnSpc>
              <a:spcBef>
                <a:spcPts val="0"/>
              </a:spcBef>
              <a:spcAft>
                <a:spcPts val="0"/>
              </a:spcAft>
              <a:buClr>
                <a:schemeClr val="dk1"/>
              </a:buClr>
              <a:buSzPct val="25000"/>
              <a:buFont typeface="Arial"/>
              <a:buNone/>
            </a:pPr>
            <a:r>
              <a:rPr b="0" i="1" lang="en-US" sz="1000" u="none" cap="none" strike="noStrike">
                <a:solidFill>
                  <a:schemeClr val="dk1"/>
                </a:solidFill>
                <a:latin typeface="Arial"/>
                <a:ea typeface="Arial"/>
                <a:cs typeface="Arial"/>
                <a:sym typeface="Arial"/>
              </a:rPr>
              <a:t>Talk Track</a:t>
            </a:r>
            <a:br>
              <a:rPr b="0" i="0" lang="en-US" sz="1000" u="none" cap="none" strike="noStrike">
                <a:solidFill>
                  <a:schemeClr val="dk1"/>
                </a:solidFill>
                <a:latin typeface="Arial"/>
                <a:ea typeface="Arial"/>
                <a:cs typeface="Arial"/>
                <a:sym typeface="Arial"/>
              </a:rPr>
            </a:br>
            <a:r>
              <a:rPr b="0" i="0" lang="en-US" sz="1000" u="none" cap="none" strike="noStrike">
                <a:solidFill>
                  <a:schemeClr val="dk1"/>
                </a:solidFill>
                <a:latin typeface="Arial"/>
                <a:ea typeface="Arial"/>
                <a:cs typeface="Arial"/>
                <a:sym typeface="Arial"/>
              </a:rPr>
              <a:t>Before I begin, just a quick note that you should base your purchasing decisions on products and services that are currently available. </a:t>
            </a:r>
            <a:br>
              <a:rPr b="0" i="0" lang="en-US" sz="1000" u="none" cap="none" strike="noStrike">
                <a:solidFill>
                  <a:schemeClr val="dk1"/>
                </a:solidFill>
                <a:latin typeface="Arial"/>
                <a:ea typeface="Arial"/>
                <a:cs typeface="Arial"/>
                <a:sym typeface="Arial"/>
              </a:rPr>
            </a:br>
            <a:br>
              <a:rPr b="0" i="0" lang="en-US" sz="1000" u="none" cap="none" strike="noStrike">
                <a:solidFill>
                  <a:schemeClr val="dk1"/>
                </a:solidFill>
                <a:latin typeface="Arial"/>
                <a:ea typeface="Arial"/>
                <a:cs typeface="Arial"/>
                <a:sym typeface="Arial"/>
              </a:rPr>
            </a:br>
            <a:r>
              <a:rPr b="0" i="1" lang="en-US" sz="1000" u="none" cap="none" strike="noStrike">
                <a:solidFill>
                  <a:schemeClr val="dk1"/>
                </a:solidFill>
                <a:latin typeface="Arial"/>
                <a:ea typeface="Arial"/>
                <a:cs typeface="Arial"/>
                <a:sym typeface="Arial"/>
              </a:rPr>
              <a:t>Key Takeaway</a:t>
            </a:r>
          </a:p>
          <a:p>
            <a:pPr indent="-165100" lvl="0" marL="165100" marR="0" rtl="0" algn="l">
              <a:lnSpc>
                <a:spcPct val="100000"/>
              </a:lnSpc>
              <a:spcBef>
                <a:spcPts val="0"/>
              </a:spcBef>
              <a:spcAft>
                <a:spcPts val="0"/>
              </a:spcAft>
              <a:buClr>
                <a:schemeClr val="dk1"/>
              </a:buClr>
              <a:buSzPct val="100000"/>
              <a:buFont typeface="Arial"/>
              <a:buChar char="•"/>
            </a:pPr>
            <a:r>
              <a:rPr b="0" i="0" lang="en-US" sz="1000" u="none" cap="none" strike="noStrike">
                <a:solidFill>
                  <a:schemeClr val="dk1"/>
                </a:solidFill>
                <a:latin typeface="Arial"/>
                <a:ea typeface="Arial"/>
                <a:cs typeface="Arial"/>
                <a:sym typeface="Arial"/>
              </a:rPr>
              <a:t>Salesforce is a publicly traded company. Customer should make buying decisions only on the products commercially available.</a:t>
            </a:r>
          </a:p>
          <a:p>
            <a:pPr indent="0" lvl="0" marL="0" marR="0" rtl="0" algn="l">
              <a:lnSpc>
                <a:spcPct val="100000"/>
              </a:lnSpc>
              <a:spcBef>
                <a:spcPts val="0"/>
              </a:spcBef>
              <a:spcAft>
                <a:spcPts val="0"/>
              </a:spcAft>
              <a:buClr>
                <a:schemeClr val="dk1"/>
              </a:buClr>
              <a:buSzPct val="25000"/>
              <a:buFont typeface="Arial"/>
              <a:buNone/>
            </a:pPr>
            <a:r>
              <a:t/>
            </a:r>
            <a:endParaRPr b="0" i="0" sz="10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4" name="Shape 964"/>
        <p:cNvGrpSpPr/>
        <p:nvPr/>
      </p:nvGrpSpPr>
      <p:grpSpPr>
        <a:xfrm>
          <a:off x="0" y="0"/>
          <a:ext cx="0" cy="0"/>
          <a:chOff x="0" y="0"/>
          <a:chExt cx="0" cy="0"/>
        </a:xfrm>
      </p:grpSpPr>
      <p:sp>
        <p:nvSpPr>
          <p:cNvPr id="965" name="Shape 965"/>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966" name="Shape 966"/>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Backstory on VF Dreamforce sessions.</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Configuration: point and click customization in setup</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967" name="Shape 967"/>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2" name="Shape 972"/>
        <p:cNvGrpSpPr/>
        <p:nvPr/>
      </p:nvGrpSpPr>
      <p:grpSpPr>
        <a:xfrm>
          <a:off x="0" y="0"/>
          <a:ext cx="0" cy="0"/>
          <a:chOff x="0" y="0"/>
          <a:chExt cx="0" cy="0"/>
        </a:xfrm>
      </p:grpSpPr>
      <p:sp>
        <p:nvSpPr>
          <p:cNvPr id="973" name="Shape 973"/>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974" name="Shape 974"/>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Code</a:t>
            </a:r>
          </a:p>
          <a:p>
            <a:pPr indent="0" lvl="0" marL="0" marR="0" rtl="0" algn="l">
              <a:spcBef>
                <a:spcPts val="0"/>
              </a:spcBef>
              <a:buSzPct val="25000"/>
              <a:buNone/>
            </a:pP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Complexity and Scalability: E.g. if your implementation heavily depends on business logic coded with Apex code, you are more likely to run into governor limits.</a:t>
            </a:r>
          </a:p>
          <a:p>
            <a:pPr indent="0" lvl="0" marL="0" marR="0" rtl="0" algn="l">
              <a:spcBef>
                <a:spcPts val="0"/>
              </a:spcBef>
              <a:buSzPct val="25000"/>
              <a:buNone/>
            </a:pP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Clicks</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cost and time: It doesn’t involve writing code, writing test classes, etc.</a:t>
            </a:r>
          </a:p>
          <a:p>
            <a:pPr indent="0" lvl="0" marL="0" marR="0" rtl="0" algn="l">
              <a:spcBef>
                <a:spcPts val="0"/>
              </a:spcBef>
              <a:buSzPct val="25000"/>
              <a:buNone/>
            </a:pPr>
            <a:br>
              <a:rPr b="0" i="0" lang="en-US" sz="1200" u="none" cap="none" strike="noStrike">
                <a:solidFill>
                  <a:schemeClr val="dk1"/>
                </a:solidFill>
                <a:latin typeface="Calibri"/>
                <a:ea typeface="Calibri"/>
                <a:cs typeface="Calibri"/>
                <a:sym typeface="Calibri"/>
              </a:rPr>
            </a:br>
          </a:p>
        </p:txBody>
      </p:sp>
      <p:sp>
        <p:nvSpPr>
          <p:cNvPr id="975" name="Shape 975"/>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0" name="Shape 980"/>
        <p:cNvGrpSpPr/>
        <p:nvPr/>
      </p:nvGrpSpPr>
      <p:grpSpPr>
        <a:xfrm>
          <a:off x="0" y="0"/>
          <a:ext cx="0" cy="0"/>
          <a:chOff x="0" y="0"/>
          <a:chExt cx="0" cy="0"/>
        </a:xfrm>
      </p:grpSpPr>
      <p:sp>
        <p:nvSpPr>
          <p:cNvPr id="981" name="Shape 981"/>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982" name="Shape 982"/>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983" name="Shape 983"/>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8" name="Shape 988"/>
        <p:cNvGrpSpPr/>
        <p:nvPr/>
      </p:nvGrpSpPr>
      <p:grpSpPr>
        <a:xfrm>
          <a:off x="0" y="0"/>
          <a:ext cx="0" cy="0"/>
          <a:chOff x="0" y="0"/>
          <a:chExt cx="0" cy="0"/>
        </a:xfrm>
      </p:grpSpPr>
      <p:sp>
        <p:nvSpPr>
          <p:cNvPr id="989" name="Shape 989"/>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990" name="Shape 990"/>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-exposed in the application cache, which enables efficient access without the cost of repeated queries to the database. </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-This data can then be used by formula fields, validation rules, flows, Apex, and the SOAP API.</a:t>
            </a:r>
          </a:p>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Custom Setting similar to custom object just not with additional options like formulas, validation rules, page layouts, etc.  </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Can do fields but not lookups, picklists, etc.</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So you maybe thinking, doing poor selling job on this…...</a:t>
            </a:r>
          </a:p>
          <a:p>
            <a:pPr indent="0" lvl="0" marL="0" marR="0" rtl="0" algn="l">
              <a:spcBef>
                <a:spcPts val="0"/>
              </a:spcBef>
              <a:buSzPct val="25000"/>
              <a:buNone/>
            </a:pP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When I edit record in custom object I approach it as editing data, when I edit a record for a custom setting, I approach it was I’m editing an application or functionality.</a:t>
            </a:r>
          </a:p>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The data is exposed in cache….no resources needed to grab it.</a:t>
            </a:r>
          </a:p>
          <a:p>
            <a:pPr indent="0" lvl="0" marL="0" marR="0" rtl="0" algn="l">
              <a:spcBef>
                <a:spcPts val="0"/>
              </a:spcBef>
              <a:buSzPct val="25000"/>
              <a:buNone/>
            </a:pPr>
            <a:br>
              <a:rPr b="0" i="0" lang="en-US" sz="1200" u="none" cap="none" strike="noStrike">
                <a:solidFill>
                  <a:schemeClr val="dk1"/>
                </a:solidFill>
                <a:latin typeface="Calibri"/>
                <a:ea typeface="Calibri"/>
                <a:cs typeface="Calibri"/>
                <a:sym typeface="Calibri"/>
              </a:rPr>
            </a:br>
          </a:p>
        </p:txBody>
      </p:sp>
      <p:sp>
        <p:nvSpPr>
          <p:cNvPr id="991" name="Shape 991"/>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7" name="Shape 997"/>
        <p:cNvGrpSpPr/>
        <p:nvPr/>
      </p:nvGrpSpPr>
      <p:grpSpPr>
        <a:xfrm>
          <a:off x="0" y="0"/>
          <a:ext cx="0" cy="0"/>
          <a:chOff x="0" y="0"/>
          <a:chExt cx="0" cy="0"/>
        </a:xfrm>
      </p:grpSpPr>
      <p:sp>
        <p:nvSpPr>
          <p:cNvPr id="998" name="Shape 998"/>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999" name="Shape 999"/>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000" name="Shape 1000"/>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5" name="Shape 1005"/>
        <p:cNvGrpSpPr/>
        <p:nvPr/>
      </p:nvGrpSpPr>
      <p:grpSpPr>
        <a:xfrm>
          <a:off x="0" y="0"/>
          <a:ext cx="0" cy="0"/>
          <a:chOff x="0" y="0"/>
          <a:chExt cx="0" cy="0"/>
        </a:xfrm>
      </p:grpSpPr>
      <p:sp>
        <p:nvSpPr>
          <p:cNvPr id="1006" name="Shape 1006"/>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007" name="Shape 1007"/>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008" name="Shape 1008"/>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3.png"/><Relationship Id="rId3" Type="http://schemas.openxmlformats.org/officeDocument/2006/relationships/image" Target="../media/image00.png"/><Relationship Id="rId4" Type="http://schemas.openxmlformats.org/officeDocument/2006/relationships/image" Target="../media/image0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2.png"/><Relationship Id="rId3"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0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0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01.png"/><Relationship Id="rId4" Type="http://schemas.openxmlformats.org/officeDocument/2006/relationships/image" Target="../media/image1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6.png"/><Relationship Id="rId3" Type="http://schemas.openxmlformats.org/officeDocument/2006/relationships/image" Target="../media/image04.png"/><Relationship Id="rId4" Type="http://schemas.openxmlformats.org/officeDocument/2006/relationships/image" Target="../media/image05.png"/><Relationship Id="rId5" Type="http://schemas.openxmlformats.org/officeDocument/2006/relationships/image" Target="../media/image02.png"/><Relationship Id="rId6" Type="http://schemas.openxmlformats.org/officeDocument/2006/relationships/image" Target="../media/image07.png"/><Relationship Id="rId7" Type="http://schemas.openxmlformats.org/officeDocument/2006/relationships/image" Target="../media/image09.png"/><Relationship Id="rId8" Type="http://schemas.openxmlformats.org/officeDocument/2006/relationships/image" Target="../media/image08.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32.png"/><Relationship Id="rId4" Type="http://schemas.openxmlformats.org/officeDocument/2006/relationships/image" Target="../media/image1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0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_D">
    <p:bg>
      <p:bgPr>
        <a:gradFill>
          <a:gsLst>
            <a:gs pos="0">
              <a:srgbClr val="118ED9"/>
            </a:gs>
            <a:gs pos="79000">
              <a:srgbClr val="4CC0D9"/>
            </a:gs>
            <a:gs pos="100000">
              <a:srgbClr val="68E2B3"/>
            </a:gs>
          </a:gsLst>
          <a:lin ang="5400000" scaled="0"/>
        </a:gradFill>
      </p:bgPr>
    </p:bg>
    <p:spTree>
      <p:nvGrpSpPr>
        <p:cNvPr id="15" name="Shape 15"/>
        <p:cNvGrpSpPr/>
        <p:nvPr/>
      </p:nvGrpSpPr>
      <p:grpSpPr>
        <a:xfrm>
          <a:off x="0" y="0"/>
          <a:ext cx="0" cy="0"/>
          <a:chOff x="0" y="0"/>
          <a:chExt cx="0" cy="0"/>
        </a:xfrm>
      </p:grpSpPr>
      <p:pic>
        <p:nvPicPr>
          <p:cNvPr id="16" name="Shape 16"/>
          <p:cNvPicPr preferRelativeResize="0"/>
          <p:nvPr/>
        </p:nvPicPr>
        <p:blipFill rotWithShape="1">
          <a:blip r:embed="rId2">
            <a:alphaModFix/>
          </a:blip>
          <a:srcRect b="0" l="0" r="0" t="0"/>
          <a:stretch/>
        </p:blipFill>
        <p:spPr>
          <a:xfrm>
            <a:off x="0" y="0"/>
            <a:ext cx="12177599" cy="6858000"/>
          </a:xfrm>
          <a:prstGeom prst="rect">
            <a:avLst/>
          </a:prstGeom>
          <a:noFill/>
          <a:ln>
            <a:noFill/>
          </a:ln>
        </p:spPr>
      </p:pic>
      <p:pic>
        <p:nvPicPr>
          <p:cNvPr id="17" name="Shape 17"/>
          <p:cNvPicPr preferRelativeResize="0"/>
          <p:nvPr/>
        </p:nvPicPr>
        <p:blipFill rotWithShape="1">
          <a:blip r:embed="rId3">
            <a:alphaModFix/>
          </a:blip>
          <a:srcRect b="0" l="0" r="0" t="0"/>
          <a:stretch/>
        </p:blipFill>
        <p:spPr>
          <a:xfrm>
            <a:off x="0" y="10770"/>
            <a:ext cx="12205500" cy="6878400"/>
          </a:xfrm>
          <a:prstGeom prst="rect">
            <a:avLst/>
          </a:prstGeom>
          <a:noFill/>
          <a:ln>
            <a:noFill/>
          </a:ln>
        </p:spPr>
      </p:pic>
      <p:sp>
        <p:nvSpPr>
          <p:cNvPr id="18" name="Shape 18"/>
          <p:cNvSpPr txBox="1"/>
          <p:nvPr>
            <p:ph idx="1" type="body"/>
          </p:nvPr>
        </p:nvSpPr>
        <p:spPr>
          <a:xfrm>
            <a:off x="562570" y="4414344"/>
            <a:ext cx="8555100" cy="6114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300"/>
              </a:spcAft>
              <a:buClr>
                <a:srgbClr val="7F7F7F"/>
              </a:buClr>
              <a:buFont typeface="Arial"/>
              <a:buNone/>
              <a:defRPr b="0" i="0" sz="1800" u="none" cap="none" strike="noStrike">
                <a:solidFill>
                  <a:srgbClr val="FFFFFF"/>
                </a:solidFill>
                <a:latin typeface="Arial"/>
                <a:ea typeface="Arial"/>
                <a:cs typeface="Arial"/>
                <a:sym typeface="Arial"/>
              </a:defRPr>
            </a:lvl1pPr>
            <a:lvl2pPr indent="0" lvl="1" marL="0" marR="0" rtl="0" algn="l">
              <a:spcBef>
                <a:spcPts val="0"/>
              </a:spcBef>
              <a:spcAft>
                <a:spcPts val="600"/>
              </a:spcAft>
              <a:buClr>
                <a:schemeClr val="accent2"/>
              </a:buClr>
              <a:buFont typeface="Arial"/>
              <a:buNone/>
              <a:defRPr b="0" i="0" sz="1800" u="none" cap="none" strike="noStrike">
                <a:solidFill>
                  <a:srgbClr val="FFFFFF"/>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9" name="Shape 19"/>
          <p:cNvSpPr txBox="1"/>
          <p:nvPr>
            <p:ph idx="2" type="body"/>
          </p:nvPr>
        </p:nvSpPr>
        <p:spPr>
          <a:xfrm>
            <a:off x="562570" y="5324305"/>
            <a:ext cx="8555100" cy="970800"/>
          </a:xfrm>
          <a:prstGeom prst="rect">
            <a:avLst/>
          </a:prstGeom>
          <a:noFill/>
          <a:ln>
            <a:noFill/>
          </a:ln>
        </p:spPr>
        <p:txBody>
          <a:bodyPr anchorCtr="0" anchor="t" bIns="91425" lIns="91425" rIns="91425" tIns="91425"/>
          <a:lstStyle>
            <a:lvl1pPr indent="0" lvl="0" marL="0" marR="0" rtl="0" algn="l">
              <a:spcBef>
                <a:spcPts val="0"/>
              </a:spcBef>
              <a:spcAft>
                <a:spcPts val="0"/>
              </a:spcAft>
              <a:buClr>
                <a:srgbClr val="7F7F7F"/>
              </a:buClr>
              <a:buFont typeface="Arial"/>
              <a:buNone/>
              <a:defRPr b="1" i="0" sz="1400" u="none" cap="none" strike="noStrike">
                <a:solidFill>
                  <a:schemeClr val="lt1"/>
                </a:solidFill>
                <a:latin typeface="Arial"/>
                <a:ea typeface="Arial"/>
                <a:cs typeface="Arial"/>
                <a:sym typeface="Arial"/>
              </a:defRPr>
            </a:lvl1pPr>
            <a:lvl2pPr indent="0" lvl="1" marL="0" marR="0" rtl="0" algn="l">
              <a:spcBef>
                <a:spcPts val="300"/>
              </a:spcBef>
              <a:spcAft>
                <a:spcPts val="0"/>
              </a:spcAft>
              <a:buClr>
                <a:schemeClr val="accent2"/>
              </a:buClr>
              <a:buFont typeface="Arial"/>
              <a:buNone/>
              <a:defRPr b="0" i="0" sz="1400" u="none" cap="none" strike="noStrike">
                <a:solidFill>
                  <a:schemeClr val="lt2"/>
                </a:solidFill>
                <a:latin typeface="Arial"/>
                <a:ea typeface="Arial"/>
                <a:cs typeface="Arial"/>
                <a:sym typeface="Arial"/>
              </a:defRPr>
            </a:lvl2pPr>
            <a:lvl3pPr indent="0" lvl="2" marL="0" marR="0" rtl="0" algn="l">
              <a:lnSpc>
                <a:spcPct val="95000"/>
              </a:lnSpc>
              <a:spcBef>
                <a:spcPts val="300"/>
              </a:spcBef>
              <a:spcAft>
                <a:spcPts val="0"/>
              </a:spcAft>
              <a:buClr>
                <a:srgbClr val="BFBFBF"/>
              </a:buClr>
              <a:buFont typeface="Arial"/>
              <a:buNone/>
              <a:defRPr b="0" i="0" sz="1400" u="none" cap="none" strike="noStrike">
                <a:solidFill>
                  <a:schemeClr val="lt2"/>
                </a:solidFill>
                <a:latin typeface="Arial"/>
                <a:ea typeface="Arial"/>
                <a:cs typeface="Arial"/>
                <a:sym typeface="Arial"/>
              </a:defRPr>
            </a:lvl3pPr>
            <a:lvl4pPr indent="54610" lvl="3" marL="91440" marR="0" rtl="0" algn="l">
              <a:spcBef>
                <a:spcPts val="0"/>
              </a:spcBef>
              <a:spcAft>
                <a:spcPts val="100"/>
              </a:spcAft>
              <a:buClr>
                <a:schemeClr val="accent2"/>
              </a:buClr>
              <a:buSzPct val="100000"/>
              <a:buFont typeface="Arial"/>
              <a:buChar char="•"/>
              <a:defRPr b="1" i="0" sz="900" u="none" cap="none" strike="noStrike">
                <a:solidFill>
                  <a:schemeClr val="lt1"/>
                </a:solidFill>
                <a:latin typeface="Arial"/>
                <a:ea typeface="Arial"/>
                <a:cs typeface="Arial"/>
                <a:sym typeface="Arial"/>
              </a:defRPr>
            </a:lvl4pPr>
            <a:lvl5pPr indent="-2539" lvl="4" marL="91440" marR="0" rtl="0" algn="l">
              <a:spcBef>
                <a:spcPts val="200"/>
              </a:spcBef>
              <a:spcAft>
                <a:spcPts val="100"/>
              </a:spcAft>
              <a:buNone/>
              <a:defRPr b="0" i="0" sz="9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0" name="Shape 20"/>
          <p:cNvSpPr txBox="1"/>
          <p:nvPr>
            <p:ph type="ctrTitle"/>
          </p:nvPr>
        </p:nvSpPr>
        <p:spPr>
          <a:xfrm>
            <a:off x="562570" y="935107"/>
            <a:ext cx="11068500" cy="187410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None/>
              <a:defRPr b="0" i="0" sz="54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1" name="Shape 21"/>
          <p:cNvSpPr txBox="1"/>
          <p:nvPr>
            <p:ph idx="3" type="subTitle"/>
          </p:nvPr>
        </p:nvSpPr>
        <p:spPr>
          <a:xfrm>
            <a:off x="562570" y="2935101"/>
            <a:ext cx="11068500" cy="529199"/>
          </a:xfrm>
          <a:prstGeom prst="rect">
            <a:avLst/>
          </a:prstGeom>
          <a:noFill/>
          <a:ln>
            <a:noFill/>
          </a:ln>
        </p:spPr>
        <p:txBody>
          <a:bodyPr anchorCtr="0" anchor="t" bIns="91425" lIns="91425" rIns="91425" tIns="91425"/>
          <a:lstStyle>
            <a:lvl1pPr indent="-342900" lvl="0" marL="342900" marR="0" rtl="0" algn="l">
              <a:spcBef>
                <a:spcPts val="0"/>
              </a:spcBef>
              <a:spcAft>
                <a:spcPts val="0"/>
              </a:spcAft>
              <a:buClr>
                <a:srgbClr val="7F7F7F"/>
              </a:buClr>
              <a:buFont typeface="Arial"/>
              <a:buNone/>
              <a:defRPr b="0" i="0" sz="2400" u="none" cap="none" strike="noStrike">
                <a:solidFill>
                  <a:schemeClr val="lt1"/>
                </a:solidFill>
                <a:latin typeface="Arial"/>
                <a:ea typeface="Arial"/>
                <a:cs typeface="Arial"/>
                <a:sym typeface="Arial"/>
              </a:defRPr>
            </a:lvl1pPr>
            <a:lvl2pPr indent="0" lvl="1" marL="457200" marR="0" rtl="0" algn="ctr">
              <a:spcBef>
                <a:spcPts val="200"/>
              </a:spcBef>
              <a:spcAft>
                <a:spcPts val="600"/>
              </a:spcAft>
              <a:buClr>
                <a:schemeClr val="accent2"/>
              </a:buClr>
              <a:buFont typeface="Arial"/>
              <a:buNone/>
              <a:defRPr b="0" i="0" sz="1800" u="none" cap="none" strike="noStrike">
                <a:solidFill>
                  <a:srgbClr val="898989"/>
                </a:solidFill>
                <a:latin typeface="Arial"/>
                <a:ea typeface="Arial"/>
                <a:cs typeface="Arial"/>
                <a:sym typeface="Arial"/>
              </a:defRPr>
            </a:lvl2pPr>
            <a:lvl3pPr indent="0" lvl="2" marL="914400" marR="0" rtl="0" algn="ctr">
              <a:spcBef>
                <a:spcPts val="0"/>
              </a:spcBef>
              <a:spcAft>
                <a:spcPts val="600"/>
              </a:spcAft>
              <a:buClr>
                <a:schemeClr val="accent2"/>
              </a:buClr>
              <a:buFont typeface="Arial"/>
              <a:buNone/>
              <a:defRPr b="0" i="0" sz="1600" u="none" cap="none" strike="noStrike">
                <a:solidFill>
                  <a:srgbClr val="898989"/>
                </a:solidFill>
                <a:latin typeface="Arial"/>
                <a:ea typeface="Arial"/>
                <a:cs typeface="Arial"/>
                <a:sym typeface="Arial"/>
              </a:defRPr>
            </a:lvl3pPr>
            <a:lvl4pPr indent="0" lvl="3" marL="1371600" marR="0" rtl="0" algn="ctr">
              <a:spcBef>
                <a:spcPts val="0"/>
              </a:spcBef>
              <a:spcAft>
                <a:spcPts val="600"/>
              </a:spcAft>
              <a:buClr>
                <a:schemeClr val="accent2"/>
              </a:buClr>
              <a:buFont typeface="Arial"/>
              <a:buNone/>
              <a:defRPr b="1" i="0" sz="1400" u="none" cap="none" strike="noStrike">
                <a:solidFill>
                  <a:srgbClr val="898989"/>
                </a:solidFill>
                <a:latin typeface="Arial"/>
                <a:ea typeface="Arial"/>
                <a:cs typeface="Arial"/>
                <a:sym typeface="Arial"/>
              </a:defRPr>
            </a:lvl4pPr>
            <a:lvl5pPr indent="0" lvl="4" marL="1828800" marR="0" rtl="0" algn="ctr">
              <a:spcBef>
                <a:spcPts val="200"/>
              </a:spcBef>
              <a:spcAft>
                <a:spcPts val="600"/>
              </a:spcAft>
              <a:buClr>
                <a:srgbClr val="7F7F7F"/>
              </a:buClr>
              <a:buFont typeface="Arial"/>
              <a:buNone/>
              <a:defRPr b="0" i="0" sz="2000" u="none" cap="none" strike="noStrike">
                <a:solidFill>
                  <a:srgbClr val="898989"/>
                </a:solidFill>
                <a:latin typeface="Arial"/>
                <a:ea typeface="Arial"/>
                <a:cs typeface="Arial"/>
                <a:sym typeface="Arial"/>
              </a:defRPr>
            </a:lvl5pPr>
            <a:lvl6pPr indent="0" lvl="5" marL="22860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6pPr>
            <a:lvl7pPr indent="0" lvl="6" marL="27432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7pPr>
            <a:lvl8pPr indent="0" lvl="7" marL="32004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8pPr>
            <a:lvl9pPr indent="0" lvl="8" marL="36576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9pPr>
          </a:lstStyle>
          <a:p/>
        </p:txBody>
      </p:sp>
      <p:sp>
        <p:nvSpPr>
          <p:cNvPr id="22" name="Shape 22"/>
          <p:cNvSpPr/>
          <p:nvPr/>
        </p:nvSpPr>
        <p:spPr>
          <a:xfrm>
            <a:off x="20402703" y="-13890"/>
            <a:ext cx="4000500" cy="2863500"/>
          </a:xfrm>
          <a:custGeom>
            <a:pathLst>
              <a:path extrusionOk="0" h="120000" w="120000">
                <a:moveTo>
                  <a:pt x="11633" y="0"/>
                </a:moveTo>
                <a:cubicBezTo>
                  <a:pt x="11705" y="6266"/>
                  <a:pt x="12655" y="12261"/>
                  <a:pt x="14372" y="17677"/>
                </a:cubicBezTo>
                <a:cubicBezTo>
                  <a:pt x="5788" y="24655"/>
                  <a:pt x="0" y="37633"/>
                  <a:pt x="0" y="52522"/>
                </a:cubicBezTo>
                <a:cubicBezTo>
                  <a:pt x="0" y="74744"/>
                  <a:pt x="12883" y="92788"/>
                  <a:pt x="28772" y="92788"/>
                </a:cubicBezTo>
                <a:cubicBezTo>
                  <a:pt x="30794" y="92788"/>
                  <a:pt x="32772" y="92472"/>
                  <a:pt x="34688" y="91911"/>
                </a:cubicBezTo>
                <a:cubicBezTo>
                  <a:pt x="39055" y="108294"/>
                  <a:pt x="50405" y="120000"/>
                  <a:pt x="63755" y="120000"/>
                </a:cubicBezTo>
                <a:cubicBezTo>
                  <a:pt x="76577" y="120000"/>
                  <a:pt x="87572" y="109250"/>
                  <a:pt x="92277" y="93855"/>
                </a:cubicBezTo>
                <a:cubicBezTo>
                  <a:pt x="95866" y="96288"/>
                  <a:pt x="99905" y="97644"/>
                  <a:pt x="104172" y="97644"/>
                </a:cubicBezTo>
                <a:cubicBezTo>
                  <a:pt x="110094" y="97644"/>
                  <a:pt x="115538" y="94961"/>
                  <a:pt x="120000" y="90494"/>
                </a:cubicBezTo>
                <a:lnTo>
                  <a:pt x="120000" y="0"/>
                </a:lnTo>
                <a:lnTo>
                  <a:pt x="11633" y="0"/>
                </a:lnTo>
                <a:close/>
              </a:path>
            </a:pathLst>
          </a:custGeom>
          <a:solidFill>
            <a:srgbClr val="FFFFFF"/>
          </a:solidFill>
          <a:ln>
            <a:noFill/>
          </a:ln>
        </p:spPr>
        <p:txBody>
          <a:bodyPr anchorCtr="0" anchor="ctr" bIns="91425" lIns="91425" rIns="91425" tIns="91425">
            <a:noAutofit/>
          </a:bodyPr>
          <a:lstStyle/>
          <a:p>
            <a:pPr indent="0" lvl="0" marL="0" marR="0" rtl="0" algn="l">
              <a:lnSpc>
                <a:spcPct val="93000"/>
              </a:lnSpc>
              <a:spcBef>
                <a:spcPts val="0"/>
              </a:spcBef>
              <a:buNone/>
            </a:pPr>
            <a:r>
              <a:t/>
            </a:r>
            <a:endParaRPr sz="1800">
              <a:solidFill>
                <a:schemeClr val="dk1"/>
              </a:solidFill>
              <a:latin typeface="Arial"/>
              <a:ea typeface="Arial"/>
              <a:cs typeface="Arial"/>
              <a:sym typeface="Arial"/>
            </a:endParaRPr>
          </a:p>
        </p:txBody>
      </p:sp>
      <p:pic>
        <p:nvPicPr>
          <p:cNvPr id="23" name="Shape 23"/>
          <p:cNvPicPr preferRelativeResize="0"/>
          <p:nvPr/>
        </p:nvPicPr>
        <p:blipFill rotWithShape="1">
          <a:blip r:embed="rId4">
            <a:alphaModFix/>
          </a:blip>
          <a:srcRect b="0" l="0" r="0" t="0"/>
          <a:stretch/>
        </p:blipFill>
        <p:spPr>
          <a:xfrm>
            <a:off x="21895747" y="707591"/>
            <a:ext cx="1666500" cy="1166400"/>
          </a:xfrm>
          <a:prstGeom prst="rect">
            <a:avLst/>
          </a:prstGeom>
          <a:noFill/>
          <a:ln>
            <a:noFill/>
          </a:ln>
        </p:spPr>
      </p:pic>
      <p:sp>
        <p:nvSpPr>
          <p:cNvPr id="24" name="Shape 24"/>
          <p:cNvSpPr/>
          <p:nvPr/>
        </p:nvSpPr>
        <p:spPr>
          <a:xfrm>
            <a:off x="10205717" y="0"/>
            <a:ext cx="1999800" cy="1431600"/>
          </a:xfrm>
          <a:custGeom>
            <a:pathLst>
              <a:path extrusionOk="0" h="120000" w="120000">
                <a:moveTo>
                  <a:pt x="11633" y="0"/>
                </a:moveTo>
                <a:cubicBezTo>
                  <a:pt x="11705" y="6266"/>
                  <a:pt x="12655" y="12261"/>
                  <a:pt x="14372" y="17677"/>
                </a:cubicBezTo>
                <a:cubicBezTo>
                  <a:pt x="5788" y="24655"/>
                  <a:pt x="0" y="37633"/>
                  <a:pt x="0" y="52522"/>
                </a:cubicBezTo>
                <a:cubicBezTo>
                  <a:pt x="0" y="74744"/>
                  <a:pt x="12883" y="92788"/>
                  <a:pt x="28772" y="92788"/>
                </a:cubicBezTo>
                <a:cubicBezTo>
                  <a:pt x="30794" y="92788"/>
                  <a:pt x="32772" y="92472"/>
                  <a:pt x="34688" y="91911"/>
                </a:cubicBezTo>
                <a:cubicBezTo>
                  <a:pt x="39055" y="108294"/>
                  <a:pt x="50405" y="120000"/>
                  <a:pt x="63755" y="120000"/>
                </a:cubicBezTo>
                <a:cubicBezTo>
                  <a:pt x="76577" y="120000"/>
                  <a:pt x="87572" y="109250"/>
                  <a:pt x="92277" y="93855"/>
                </a:cubicBezTo>
                <a:cubicBezTo>
                  <a:pt x="95866" y="96288"/>
                  <a:pt x="99905" y="97644"/>
                  <a:pt x="104172" y="97644"/>
                </a:cubicBezTo>
                <a:cubicBezTo>
                  <a:pt x="110094" y="97644"/>
                  <a:pt x="115538" y="94961"/>
                  <a:pt x="120000" y="90494"/>
                </a:cubicBezTo>
                <a:lnTo>
                  <a:pt x="120000" y="0"/>
                </a:lnTo>
                <a:lnTo>
                  <a:pt x="11633" y="0"/>
                </a:lnTo>
                <a:close/>
              </a:path>
            </a:pathLst>
          </a:custGeom>
          <a:solidFill>
            <a:srgbClr val="FFFFFF"/>
          </a:solidFill>
          <a:ln>
            <a:noFill/>
          </a:ln>
        </p:spPr>
        <p:txBody>
          <a:bodyPr anchorCtr="0" anchor="ctr" bIns="45700" lIns="45700" rIns="45700" tIns="45700">
            <a:noAutofit/>
          </a:bodyPr>
          <a:lstStyle/>
          <a:p>
            <a:pPr indent="0" lvl="0" marL="0" marR="0" rtl="0" algn="l">
              <a:lnSpc>
                <a:spcPct val="93000"/>
              </a:lnSpc>
              <a:spcBef>
                <a:spcPts val="0"/>
              </a:spcBef>
              <a:buNone/>
            </a:pPr>
            <a:r>
              <a:t/>
            </a:r>
            <a:endParaRPr sz="1800">
              <a:solidFill>
                <a:schemeClr val="dk1"/>
              </a:solidFill>
              <a:latin typeface="Arial"/>
              <a:ea typeface="Arial"/>
              <a:cs typeface="Arial"/>
              <a:sym typeface="Arial"/>
            </a:endParaRPr>
          </a:p>
        </p:txBody>
      </p:sp>
      <p:pic>
        <p:nvPicPr>
          <p:cNvPr id="25" name="Shape 25"/>
          <p:cNvPicPr preferRelativeResize="0"/>
          <p:nvPr/>
        </p:nvPicPr>
        <p:blipFill rotWithShape="1">
          <a:blip r:embed="rId4">
            <a:alphaModFix/>
          </a:blip>
          <a:srcRect b="0" l="0" r="0" t="0"/>
          <a:stretch/>
        </p:blipFill>
        <p:spPr>
          <a:xfrm>
            <a:off x="10958394" y="324936"/>
            <a:ext cx="833100" cy="5832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 Column">
    <p:spTree>
      <p:nvGrpSpPr>
        <p:cNvPr id="267" name="Shape 267"/>
        <p:cNvGrpSpPr/>
        <p:nvPr/>
      </p:nvGrpSpPr>
      <p:grpSpPr>
        <a:xfrm>
          <a:off x="0" y="0"/>
          <a:ext cx="0" cy="0"/>
          <a:chOff x="0" y="0"/>
          <a:chExt cx="0" cy="0"/>
        </a:xfrm>
      </p:grpSpPr>
      <p:sp>
        <p:nvSpPr>
          <p:cNvPr id="268" name="Shape 268"/>
          <p:cNvSpPr txBox="1"/>
          <p:nvPr>
            <p:ph type="title"/>
          </p:nvPr>
        </p:nvSpPr>
        <p:spPr>
          <a:xfrm>
            <a:off x="571648" y="63500"/>
            <a:ext cx="11048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69" name="Shape 269"/>
          <p:cNvSpPr txBox="1"/>
          <p:nvPr>
            <p:ph idx="1" type="body"/>
          </p:nvPr>
        </p:nvSpPr>
        <p:spPr>
          <a:xfrm>
            <a:off x="571648" y="1764284"/>
            <a:ext cx="3429900" cy="4224000"/>
          </a:xfrm>
          <a:prstGeom prst="rect">
            <a:avLst/>
          </a:prstGeom>
          <a:no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70" name="Shape 270"/>
          <p:cNvSpPr txBox="1"/>
          <p:nvPr>
            <p:ph idx="2" type="body"/>
          </p:nvPr>
        </p:nvSpPr>
        <p:spPr>
          <a:xfrm>
            <a:off x="4378507" y="1763999"/>
            <a:ext cx="3429900" cy="4224300"/>
          </a:xfrm>
          <a:prstGeom prst="rect">
            <a:avLst/>
          </a:prstGeom>
          <a:no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71" name="Shape 271"/>
          <p:cNvSpPr txBox="1"/>
          <p:nvPr>
            <p:ph idx="3" type="body"/>
          </p:nvPr>
        </p:nvSpPr>
        <p:spPr>
          <a:xfrm>
            <a:off x="8185364" y="1763713"/>
            <a:ext cx="3429900" cy="4224300"/>
          </a:xfrm>
          <a:prstGeom prst="rect">
            <a:avLst/>
          </a:prstGeom>
          <a:no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72" name="Shape 272"/>
          <p:cNvSpPr txBox="1"/>
          <p:nvPr>
            <p:ph idx="4" type="body"/>
          </p:nvPr>
        </p:nvSpPr>
        <p:spPr>
          <a:xfrm>
            <a:off x="571648" y="1081137"/>
            <a:ext cx="11049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73" name="Shape 273"/>
          <p:cNvSpPr txBox="1"/>
          <p:nvPr>
            <p:ph idx="11" type="ftr"/>
          </p:nvPr>
        </p:nvSpPr>
        <p:spPr>
          <a:xfrm>
            <a:off x="578001" y="6529171"/>
            <a:ext cx="105897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 Column_MtnFooter">
    <p:spTree>
      <p:nvGrpSpPr>
        <p:cNvPr id="274" name="Shape 274"/>
        <p:cNvGrpSpPr/>
        <p:nvPr/>
      </p:nvGrpSpPr>
      <p:grpSpPr>
        <a:xfrm>
          <a:off x="0" y="0"/>
          <a:ext cx="0" cy="0"/>
          <a:chOff x="0" y="0"/>
          <a:chExt cx="0" cy="0"/>
        </a:xfrm>
      </p:grpSpPr>
      <p:grpSp>
        <p:nvGrpSpPr>
          <p:cNvPr id="275" name="Shape 275"/>
          <p:cNvGrpSpPr/>
          <p:nvPr/>
        </p:nvGrpSpPr>
        <p:grpSpPr>
          <a:xfrm>
            <a:off x="405" y="6142153"/>
            <a:ext cx="12201773" cy="733527"/>
            <a:chOff x="405" y="6150391"/>
            <a:chExt cx="12198113" cy="733527"/>
          </a:xfrm>
        </p:grpSpPr>
        <p:sp>
          <p:nvSpPr>
            <p:cNvPr id="276" name="Shape 276"/>
            <p:cNvSpPr/>
            <p:nvPr/>
          </p:nvSpPr>
          <p:spPr>
            <a:xfrm>
              <a:off x="11917767" y="6405357"/>
              <a:ext cx="146700" cy="1992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77" name="Shape 277"/>
            <p:cNvSpPr/>
            <p:nvPr/>
          </p:nvSpPr>
          <p:spPr>
            <a:xfrm>
              <a:off x="11687027" y="6446517"/>
              <a:ext cx="100200" cy="1497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78" name="Shape 278"/>
            <p:cNvSpPr/>
            <p:nvPr/>
          </p:nvSpPr>
          <p:spPr>
            <a:xfrm>
              <a:off x="5543882" y="6582796"/>
              <a:ext cx="1893300" cy="299700"/>
            </a:xfrm>
            <a:custGeom>
              <a:pathLst>
                <a:path extrusionOk="0" h="120000" w="120000">
                  <a:moveTo>
                    <a:pt x="120000" y="120000"/>
                  </a:moveTo>
                  <a:lnTo>
                    <a:pt x="91944" y="32544"/>
                  </a:lnTo>
                  <a:lnTo>
                    <a:pt x="82516" y="59733"/>
                  </a:lnTo>
                  <a:lnTo>
                    <a:pt x="68000" y="17811"/>
                  </a:lnTo>
                  <a:lnTo>
                    <a:pt x="64988" y="26650"/>
                  </a:lnTo>
                  <a:lnTo>
                    <a:pt x="55772" y="0"/>
                  </a:lnTo>
                  <a:lnTo>
                    <a:pt x="41361" y="41516"/>
                  </a:lnTo>
                  <a:lnTo>
                    <a:pt x="33183" y="17811"/>
                  </a:lnTo>
                  <a:lnTo>
                    <a:pt x="30744"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79" name="Shape 279"/>
            <p:cNvSpPr/>
            <p:nvPr/>
          </p:nvSpPr>
          <p:spPr>
            <a:xfrm>
              <a:off x="11193518" y="6495173"/>
              <a:ext cx="1005000" cy="387300"/>
            </a:xfrm>
            <a:custGeom>
              <a:pathLst>
                <a:path extrusionOk="0" h="120000" w="120000">
                  <a:moveTo>
                    <a:pt x="82355" y="0"/>
                  </a:moveTo>
                  <a:lnTo>
                    <a:pt x="113280" y="49211"/>
                  </a:lnTo>
                  <a:lnTo>
                    <a:pt x="120000" y="44835"/>
                  </a:lnTo>
                  <a:lnTo>
                    <a:pt x="120000" y="120000"/>
                  </a:lnTo>
                  <a:lnTo>
                    <a:pt x="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80" name="Shape 280"/>
            <p:cNvSpPr/>
            <p:nvPr/>
          </p:nvSpPr>
          <p:spPr>
            <a:xfrm>
              <a:off x="11701720" y="6484998"/>
              <a:ext cx="487200" cy="387299"/>
            </a:xfrm>
            <a:custGeom>
              <a:pathLst>
                <a:path extrusionOk="0" h="120000" w="120000">
                  <a:moveTo>
                    <a:pt x="42322" y="0"/>
                  </a:moveTo>
                  <a:lnTo>
                    <a:pt x="106121" y="49211"/>
                  </a:lnTo>
                  <a:lnTo>
                    <a:pt x="120000" y="67952"/>
                  </a:lnTo>
                  <a:lnTo>
                    <a:pt x="120000" y="120000"/>
                  </a:lnTo>
                  <a:lnTo>
                    <a:pt x="15068" y="120000"/>
                  </a:lnTo>
                  <a:lnTo>
                    <a:pt x="33983" y="73611"/>
                  </a:lnTo>
                  <a:lnTo>
                    <a:pt x="0" y="58083"/>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81" name="Shape 281"/>
            <p:cNvSpPr/>
            <p:nvPr/>
          </p:nvSpPr>
          <p:spPr>
            <a:xfrm>
              <a:off x="7511850" y="6443628"/>
              <a:ext cx="2772300" cy="438900"/>
            </a:xfrm>
            <a:custGeom>
              <a:pathLst>
                <a:path extrusionOk="0" h="120000" w="120000">
                  <a:moveTo>
                    <a:pt x="120000" y="120000"/>
                  </a:moveTo>
                  <a:lnTo>
                    <a:pt x="91938" y="32544"/>
                  </a:lnTo>
                  <a:lnTo>
                    <a:pt x="82488" y="59733"/>
                  </a:lnTo>
                  <a:lnTo>
                    <a:pt x="68011" y="17811"/>
                  </a:lnTo>
                  <a:lnTo>
                    <a:pt x="64983" y="26650"/>
                  </a:lnTo>
                  <a:lnTo>
                    <a:pt x="55761" y="0"/>
                  </a:lnTo>
                  <a:lnTo>
                    <a:pt x="41372" y="41516"/>
                  </a:lnTo>
                  <a:lnTo>
                    <a:pt x="33150" y="17811"/>
                  </a:lnTo>
                  <a:lnTo>
                    <a:pt x="30711"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82" name="Shape 282"/>
            <p:cNvSpPr/>
            <p:nvPr/>
          </p:nvSpPr>
          <p:spPr>
            <a:xfrm>
              <a:off x="9223400" y="6438369"/>
              <a:ext cx="141900" cy="2121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83" name="Shape 283"/>
            <p:cNvSpPr/>
            <p:nvPr/>
          </p:nvSpPr>
          <p:spPr>
            <a:xfrm flipH="1">
              <a:off x="405" y="6232426"/>
              <a:ext cx="2748600" cy="650099"/>
            </a:xfrm>
            <a:custGeom>
              <a:pathLst>
                <a:path extrusionOk="0" h="120000" w="120000">
                  <a:moveTo>
                    <a:pt x="106653" y="0"/>
                  </a:moveTo>
                  <a:lnTo>
                    <a:pt x="90672" y="28672"/>
                  </a:lnTo>
                  <a:lnTo>
                    <a:pt x="85451" y="19162"/>
                  </a:lnTo>
                  <a:lnTo>
                    <a:pt x="60282" y="64266"/>
                  </a:lnTo>
                  <a:lnTo>
                    <a:pt x="43935" y="35014"/>
                  </a:lnTo>
                  <a:lnTo>
                    <a:pt x="0" y="119999"/>
                  </a:lnTo>
                  <a:lnTo>
                    <a:pt x="120000" y="119999"/>
                  </a:lnTo>
                  <a:lnTo>
                    <a:pt x="120000" y="23859"/>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84" name="Shape 284"/>
            <p:cNvSpPr/>
            <p:nvPr/>
          </p:nvSpPr>
          <p:spPr>
            <a:xfrm>
              <a:off x="598304" y="6255248"/>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85" name="Shape 285"/>
            <p:cNvSpPr/>
            <p:nvPr/>
          </p:nvSpPr>
          <p:spPr>
            <a:xfrm>
              <a:off x="20338" y="6150391"/>
              <a:ext cx="173100" cy="2349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86" name="Shape 286"/>
            <p:cNvSpPr/>
            <p:nvPr/>
          </p:nvSpPr>
          <p:spPr>
            <a:xfrm>
              <a:off x="198743" y="6150807"/>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87" name="Shape 287"/>
            <p:cNvSpPr/>
            <p:nvPr/>
          </p:nvSpPr>
          <p:spPr>
            <a:xfrm>
              <a:off x="419843" y="6199610"/>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88" name="Shape 288"/>
            <p:cNvSpPr/>
            <p:nvPr/>
          </p:nvSpPr>
          <p:spPr>
            <a:xfrm>
              <a:off x="1000629" y="6336085"/>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89" name="Shape 289"/>
            <p:cNvSpPr/>
            <p:nvPr/>
          </p:nvSpPr>
          <p:spPr>
            <a:xfrm>
              <a:off x="726039" y="6351692"/>
              <a:ext cx="292800" cy="209700"/>
            </a:xfrm>
            <a:custGeom>
              <a:pathLst>
                <a:path extrusionOk="0" h="120000" w="120000">
                  <a:moveTo>
                    <a:pt x="0" y="0"/>
                  </a:moveTo>
                  <a:lnTo>
                    <a:pt x="0" y="73733"/>
                  </a:lnTo>
                  <a:lnTo>
                    <a:pt x="120000" y="120000"/>
                  </a:lnTo>
                  <a:lnTo>
                    <a:pt x="50000" y="60238"/>
                  </a:lnTo>
                  <a:lnTo>
                    <a:pt x="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90" name="Shape 290"/>
            <p:cNvSpPr/>
            <p:nvPr/>
          </p:nvSpPr>
          <p:spPr>
            <a:xfrm>
              <a:off x="244026" y="6239412"/>
              <a:ext cx="405300" cy="618600"/>
            </a:xfrm>
            <a:custGeom>
              <a:pathLst>
                <a:path extrusionOk="0" h="120000" w="120000">
                  <a:moveTo>
                    <a:pt x="16355" y="0"/>
                  </a:moveTo>
                  <a:lnTo>
                    <a:pt x="25961" y="62944"/>
                  </a:lnTo>
                  <a:lnTo>
                    <a:pt x="0" y="106072"/>
                  </a:lnTo>
                  <a:lnTo>
                    <a:pt x="9405" y="111827"/>
                  </a:lnTo>
                  <a:lnTo>
                    <a:pt x="3883" y="120000"/>
                  </a:lnTo>
                  <a:lnTo>
                    <a:pt x="23305" y="120000"/>
                  </a:lnTo>
                  <a:lnTo>
                    <a:pt x="84222" y="97500"/>
                  </a:lnTo>
                  <a:lnTo>
                    <a:pt x="120000" y="84511"/>
                  </a:lnTo>
                  <a:lnTo>
                    <a:pt x="69505" y="60000"/>
                  </a:lnTo>
                  <a:lnTo>
                    <a:pt x="16355" y="0"/>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91" name="Shape 291"/>
            <p:cNvSpPr/>
            <p:nvPr/>
          </p:nvSpPr>
          <p:spPr>
            <a:xfrm>
              <a:off x="10265092" y="6422135"/>
              <a:ext cx="185400" cy="2517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92" name="Shape 292"/>
            <p:cNvSpPr/>
            <p:nvPr/>
          </p:nvSpPr>
          <p:spPr>
            <a:xfrm>
              <a:off x="9744614" y="6404616"/>
              <a:ext cx="192000" cy="2868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93" name="Shape 293"/>
            <p:cNvSpPr/>
            <p:nvPr/>
          </p:nvSpPr>
          <p:spPr>
            <a:xfrm>
              <a:off x="3029241" y="6246444"/>
              <a:ext cx="208500" cy="2832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94" name="Shape 294"/>
            <p:cNvSpPr/>
            <p:nvPr/>
          </p:nvSpPr>
          <p:spPr>
            <a:xfrm>
              <a:off x="6947500" y="6503669"/>
              <a:ext cx="123300" cy="1674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95" name="Shape 295"/>
            <p:cNvSpPr/>
            <p:nvPr/>
          </p:nvSpPr>
          <p:spPr>
            <a:xfrm>
              <a:off x="7786396" y="6508260"/>
              <a:ext cx="106500" cy="1590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296" name="Shape 296"/>
            <p:cNvSpPr/>
            <p:nvPr/>
          </p:nvSpPr>
          <p:spPr>
            <a:xfrm>
              <a:off x="7350854" y="6417001"/>
              <a:ext cx="163800" cy="222599"/>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97" name="Shape 297"/>
            <p:cNvSpPr/>
            <p:nvPr/>
          </p:nvSpPr>
          <p:spPr>
            <a:xfrm>
              <a:off x="4285135" y="6438796"/>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98" name="Shape 298"/>
            <p:cNvSpPr/>
            <p:nvPr/>
          </p:nvSpPr>
          <p:spPr>
            <a:xfrm>
              <a:off x="6829402" y="6523069"/>
              <a:ext cx="127500" cy="173099"/>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99" name="Shape 299"/>
            <p:cNvSpPr/>
            <p:nvPr/>
          </p:nvSpPr>
          <p:spPr>
            <a:xfrm>
              <a:off x="7827418" y="6588996"/>
              <a:ext cx="93300" cy="139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300" name="Shape 300"/>
            <p:cNvSpPr/>
            <p:nvPr/>
          </p:nvSpPr>
          <p:spPr>
            <a:xfrm>
              <a:off x="8368771" y="6456446"/>
              <a:ext cx="93300" cy="139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301" name="Shape 301"/>
            <p:cNvSpPr/>
            <p:nvPr/>
          </p:nvSpPr>
          <p:spPr>
            <a:xfrm>
              <a:off x="4077553" y="6448864"/>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02" name="Shape 302"/>
            <p:cNvSpPr/>
            <p:nvPr/>
          </p:nvSpPr>
          <p:spPr>
            <a:xfrm>
              <a:off x="3845312" y="6349878"/>
              <a:ext cx="133500" cy="1812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03" name="Shape 303"/>
            <p:cNvSpPr/>
            <p:nvPr/>
          </p:nvSpPr>
          <p:spPr>
            <a:xfrm>
              <a:off x="8202721" y="6501130"/>
              <a:ext cx="486300" cy="373800"/>
            </a:xfrm>
            <a:custGeom>
              <a:pathLst>
                <a:path extrusionOk="0" h="120000" w="120000">
                  <a:moveTo>
                    <a:pt x="18488" y="0"/>
                  </a:moveTo>
                  <a:lnTo>
                    <a:pt x="0" y="44666"/>
                  </a:lnTo>
                  <a:lnTo>
                    <a:pt x="34805" y="70772"/>
                  </a:lnTo>
                  <a:lnTo>
                    <a:pt x="40966" y="106944"/>
                  </a:lnTo>
                  <a:lnTo>
                    <a:pt x="78911" y="120000"/>
                  </a:lnTo>
                  <a:lnTo>
                    <a:pt x="120000" y="120000"/>
                  </a:lnTo>
                  <a:lnTo>
                    <a:pt x="30694" y="45294"/>
                  </a:lnTo>
                  <a:lnTo>
                    <a:pt x="18488"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304" name="Shape 304"/>
            <p:cNvSpPr/>
            <p:nvPr/>
          </p:nvSpPr>
          <p:spPr>
            <a:xfrm>
              <a:off x="3317276" y="6236758"/>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05" name="Shape 305"/>
            <p:cNvSpPr/>
            <p:nvPr/>
          </p:nvSpPr>
          <p:spPr>
            <a:xfrm>
              <a:off x="10546185" y="6485755"/>
              <a:ext cx="123300" cy="1674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06" name="Shape 306"/>
            <p:cNvSpPr/>
            <p:nvPr/>
          </p:nvSpPr>
          <p:spPr>
            <a:xfrm>
              <a:off x="10768013" y="6579945"/>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07" name="Shape 307"/>
            <p:cNvSpPr/>
            <p:nvPr/>
          </p:nvSpPr>
          <p:spPr>
            <a:xfrm>
              <a:off x="1789741" y="6321923"/>
              <a:ext cx="3541200" cy="560400"/>
            </a:xfrm>
            <a:custGeom>
              <a:pathLst>
                <a:path extrusionOk="0" h="120000" w="120000">
                  <a:moveTo>
                    <a:pt x="120000" y="120000"/>
                  </a:moveTo>
                  <a:lnTo>
                    <a:pt x="92794" y="24466"/>
                  </a:lnTo>
                  <a:lnTo>
                    <a:pt x="82488" y="59733"/>
                  </a:lnTo>
                  <a:lnTo>
                    <a:pt x="68011" y="17811"/>
                  </a:lnTo>
                  <a:lnTo>
                    <a:pt x="64983" y="26650"/>
                  </a:lnTo>
                  <a:lnTo>
                    <a:pt x="55761" y="0"/>
                  </a:lnTo>
                  <a:lnTo>
                    <a:pt x="41372" y="41516"/>
                  </a:lnTo>
                  <a:lnTo>
                    <a:pt x="33150" y="17811"/>
                  </a:lnTo>
                  <a:lnTo>
                    <a:pt x="30711"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08" name="Shape 308"/>
            <p:cNvSpPr/>
            <p:nvPr/>
          </p:nvSpPr>
          <p:spPr>
            <a:xfrm>
              <a:off x="6515273" y="6473942"/>
              <a:ext cx="2412300" cy="408599"/>
            </a:xfrm>
            <a:custGeom>
              <a:pathLst>
                <a:path extrusionOk="0" h="120000" w="120000">
                  <a:moveTo>
                    <a:pt x="120000" y="120000"/>
                  </a:moveTo>
                  <a:lnTo>
                    <a:pt x="86555" y="57333"/>
                  </a:lnTo>
                  <a:lnTo>
                    <a:pt x="77533" y="74244"/>
                  </a:lnTo>
                  <a:lnTo>
                    <a:pt x="56155" y="31977"/>
                  </a:lnTo>
                  <a:lnTo>
                    <a:pt x="49750" y="49066"/>
                  </a:lnTo>
                  <a:lnTo>
                    <a:pt x="36216"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09" name="Shape 309"/>
            <p:cNvSpPr/>
            <p:nvPr/>
          </p:nvSpPr>
          <p:spPr>
            <a:xfrm>
              <a:off x="3435239" y="6315639"/>
              <a:ext cx="292200" cy="280200"/>
            </a:xfrm>
            <a:custGeom>
              <a:pathLst>
                <a:path extrusionOk="0" h="120000" w="120000">
                  <a:moveTo>
                    <a:pt x="0" y="0"/>
                  </a:moveTo>
                  <a:lnTo>
                    <a:pt x="42911" y="99911"/>
                  </a:lnTo>
                  <a:lnTo>
                    <a:pt x="120000" y="120000"/>
                  </a:lnTo>
                  <a:lnTo>
                    <a:pt x="111777" y="53305"/>
                  </a:lnTo>
                  <a:lnTo>
                    <a:pt x="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10" name="Shape 310"/>
            <p:cNvSpPr/>
            <p:nvPr/>
          </p:nvSpPr>
          <p:spPr>
            <a:xfrm>
              <a:off x="7644167" y="6583377"/>
              <a:ext cx="303300" cy="299700"/>
            </a:xfrm>
            <a:custGeom>
              <a:pathLst>
                <a:path extrusionOk="0" h="120000" w="120000">
                  <a:moveTo>
                    <a:pt x="0" y="0"/>
                  </a:moveTo>
                  <a:lnTo>
                    <a:pt x="0" y="38327"/>
                  </a:lnTo>
                  <a:lnTo>
                    <a:pt x="46266" y="91938"/>
                  </a:lnTo>
                  <a:lnTo>
                    <a:pt x="120000" y="120000"/>
                  </a:lnTo>
                  <a:lnTo>
                    <a:pt x="60122" y="78661"/>
                  </a:lnTo>
                  <a:lnTo>
                    <a:pt x="0"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311" name="Shape 311"/>
            <p:cNvSpPr/>
            <p:nvPr/>
          </p:nvSpPr>
          <p:spPr>
            <a:xfrm>
              <a:off x="8064206" y="6662842"/>
              <a:ext cx="210900" cy="159000"/>
            </a:xfrm>
            <a:custGeom>
              <a:pathLst>
                <a:path extrusionOk="0" h="120000" w="120000">
                  <a:moveTo>
                    <a:pt x="43444" y="0"/>
                  </a:moveTo>
                  <a:lnTo>
                    <a:pt x="0" y="67088"/>
                  </a:lnTo>
                  <a:lnTo>
                    <a:pt x="120000" y="120000"/>
                  </a:lnTo>
                  <a:lnTo>
                    <a:pt x="50922" y="60000"/>
                  </a:lnTo>
                  <a:lnTo>
                    <a:pt x="43444"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312" name="Shape 312"/>
            <p:cNvSpPr/>
            <p:nvPr/>
          </p:nvSpPr>
          <p:spPr>
            <a:xfrm>
              <a:off x="7135696" y="6467657"/>
              <a:ext cx="340200" cy="408599"/>
            </a:xfrm>
            <a:custGeom>
              <a:pathLst>
                <a:path extrusionOk="0" h="120000" w="120000">
                  <a:moveTo>
                    <a:pt x="37938" y="0"/>
                  </a:moveTo>
                  <a:lnTo>
                    <a:pt x="0" y="68544"/>
                  </a:lnTo>
                  <a:lnTo>
                    <a:pt x="33750" y="88761"/>
                  </a:lnTo>
                  <a:lnTo>
                    <a:pt x="120000" y="120000"/>
                  </a:lnTo>
                  <a:lnTo>
                    <a:pt x="53383" y="76077"/>
                  </a:lnTo>
                  <a:lnTo>
                    <a:pt x="31322" y="45572"/>
                  </a:lnTo>
                  <a:lnTo>
                    <a:pt x="37938"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313" name="Shape 313"/>
            <p:cNvSpPr/>
            <p:nvPr/>
          </p:nvSpPr>
          <p:spPr>
            <a:xfrm>
              <a:off x="2672218" y="6398842"/>
              <a:ext cx="621000" cy="477300"/>
            </a:xfrm>
            <a:custGeom>
              <a:pathLst>
                <a:path extrusionOk="0" h="120000" w="120000">
                  <a:moveTo>
                    <a:pt x="18488" y="0"/>
                  </a:moveTo>
                  <a:lnTo>
                    <a:pt x="0" y="44666"/>
                  </a:lnTo>
                  <a:lnTo>
                    <a:pt x="34805" y="70772"/>
                  </a:lnTo>
                  <a:lnTo>
                    <a:pt x="40966" y="106944"/>
                  </a:lnTo>
                  <a:lnTo>
                    <a:pt x="78911" y="120000"/>
                  </a:lnTo>
                  <a:lnTo>
                    <a:pt x="120000" y="120000"/>
                  </a:lnTo>
                  <a:lnTo>
                    <a:pt x="30694" y="45294"/>
                  </a:lnTo>
                  <a:lnTo>
                    <a:pt x="18488"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314" name="Shape 314"/>
            <p:cNvSpPr/>
            <p:nvPr/>
          </p:nvSpPr>
          <p:spPr>
            <a:xfrm>
              <a:off x="6094476" y="6673018"/>
              <a:ext cx="257100" cy="210900"/>
            </a:xfrm>
            <a:custGeom>
              <a:pathLst>
                <a:path extrusionOk="0" h="120000" w="120000">
                  <a:moveTo>
                    <a:pt x="34583" y="0"/>
                  </a:moveTo>
                  <a:lnTo>
                    <a:pt x="3872" y="45294"/>
                  </a:lnTo>
                  <a:lnTo>
                    <a:pt x="21288" y="61650"/>
                  </a:lnTo>
                  <a:lnTo>
                    <a:pt x="0" y="120000"/>
                  </a:lnTo>
                  <a:lnTo>
                    <a:pt x="120000" y="120000"/>
                  </a:lnTo>
                  <a:lnTo>
                    <a:pt x="87744" y="96722"/>
                  </a:lnTo>
                  <a:lnTo>
                    <a:pt x="88644" y="60077"/>
                  </a:lnTo>
                  <a:lnTo>
                    <a:pt x="64516" y="41994"/>
                  </a:lnTo>
                  <a:lnTo>
                    <a:pt x="34583" y="0"/>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15" name="Shape 315"/>
            <p:cNvSpPr/>
            <p:nvPr/>
          </p:nvSpPr>
          <p:spPr>
            <a:xfrm>
              <a:off x="9416039" y="6495175"/>
              <a:ext cx="2287200" cy="387300"/>
            </a:xfrm>
            <a:custGeom>
              <a:pathLst>
                <a:path extrusionOk="0" h="120000" w="120000">
                  <a:moveTo>
                    <a:pt x="120000" y="120000"/>
                  </a:moveTo>
                  <a:lnTo>
                    <a:pt x="86544" y="57277"/>
                  </a:lnTo>
                  <a:lnTo>
                    <a:pt x="75516" y="62316"/>
                  </a:lnTo>
                  <a:lnTo>
                    <a:pt x="60394" y="33477"/>
                  </a:lnTo>
                  <a:lnTo>
                    <a:pt x="49777" y="49211"/>
                  </a:lnTo>
                  <a:lnTo>
                    <a:pt x="36188"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16" name="Shape 316"/>
            <p:cNvSpPr/>
            <p:nvPr/>
          </p:nvSpPr>
          <p:spPr>
            <a:xfrm>
              <a:off x="9934010" y="6488307"/>
              <a:ext cx="643500" cy="387300"/>
            </a:xfrm>
            <a:custGeom>
              <a:pathLst>
                <a:path extrusionOk="0" h="120000" w="120000">
                  <a:moveTo>
                    <a:pt x="32033" y="0"/>
                  </a:moveTo>
                  <a:lnTo>
                    <a:pt x="0" y="58083"/>
                  </a:lnTo>
                  <a:lnTo>
                    <a:pt x="25722" y="73611"/>
                  </a:lnTo>
                  <a:lnTo>
                    <a:pt x="11405" y="120000"/>
                  </a:lnTo>
                  <a:lnTo>
                    <a:pt x="120000" y="120000"/>
                  </a:lnTo>
                  <a:lnTo>
                    <a:pt x="80322" y="49211"/>
                  </a:lnTo>
                  <a:lnTo>
                    <a:pt x="32033" y="0"/>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317" name="Shape 317"/>
            <p:cNvGrpSpPr/>
            <p:nvPr/>
          </p:nvGrpSpPr>
          <p:grpSpPr>
            <a:xfrm>
              <a:off x="730709" y="6294727"/>
              <a:ext cx="3468632" cy="587525"/>
              <a:chOff x="635956" y="6252598"/>
              <a:chExt cx="3682200" cy="623699"/>
            </a:xfrm>
          </p:grpSpPr>
          <p:sp>
            <p:nvSpPr>
              <p:cNvPr id="318" name="Shape 318"/>
              <p:cNvSpPr/>
              <p:nvPr/>
            </p:nvSpPr>
            <p:spPr>
              <a:xfrm>
                <a:off x="635956" y="6252598"/>
                <a:ext cx="3682200" cy="623699"/>
              </a:xfrm>
              <a:custGeom>
                <a:pathLst>
                  <a:path extrusionOk="0" h="120000" w="120000">
                    <a:moveTo>
                      <a:pt x="120000" y="120000"/>
                    </a:moveTo>
                    <a:lnTo>
                      <a:pt x="86555" y="57333"/>
                    </a:lnTo>
                    <a:lnTo>
                      <a:pt x="77533" y="74244"/>
                    </a:lnTo>
                    <a:lnTo>
                      <a:pt x="56155" y="31977"/>
                    </a:lnTo>
                    <a:lnTo>
                      <a:pt x="49750" y="49066"/>
                    </a:lnTo>
                    <a:lnTo>
                      <a:pt x="36216"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19" name="Shape 319"/>
              <p:cNvSpPr/>
              <p:nvPr/>
            </p:nvSpPr>
            <p:spPr>
              <a:xfrm>
                <a:off x="2359156" y="6418757"/>
                <a:ext cx="462900" cy="457500"/>
              </a:xfrm>
              <a:custGeom>
                <a:pathLst>
                  <a:path extrusionOk="0" h="120000" w="120000">
                    <a:moveTo>
                      <a:pt x="0" y="0"/>
                    </a:moveTo>
                    <a:lnTo>
                      <a:pt x="0" y="38327"/>
                    </a:lnTo>
                    <a:lnTo>
                      <a:pt x="46266" y="91938"/>
                    </a:lnTo>
                    <a:lnTo>
                      <a:pt x="120000" y="120000"/>
                    </a:lnTo>
                    <a:lnTo>
                      <a:pt x="60122" y="78661"/>
                    </a:lnTo>
                    <a:lnTo>
                      <a:pt x="0"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320" name="Shape 320"/>
              <p:cNvSpPr/>
              <p:nvPr/>
            </p:nvSpPr>
            <p:spPr>
              <a:xfrm>
                <a:off x="3175408" y="6550535"/>
                <a:ext cx="321600" cy="242700"/>
              </a:xfrm>
              <a:custGeom>
                <a:pathLst>
                  <a:path extrusionOk="0" h="120000" w="120000">
                    <a:moveTo>
                      <a:pt x="43444" y="0"/>
                    </a:moveTo>
                    <a:lnTo>
                      <a:pt x="0" y="67088"/>
                    </a:lnTo>
                    <a:lnTo>
                      <a:pt x="120000" y="120000"/>
                    </a:lnTo>
                    <a:lnTo>
                      <a:pt x="50922" y="60000"/>
                    </a:lnTo>
                    <a:lnTo>
                      <a:pt x="43444"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321" name="Shape 321"/>
              <p:cNvSpPr/>
              <p:nvPr/>
            </p:nvSpPr>
            <p:spPr>
              <a:xfrm>
                <a:off x="1582999" y="6252598"/>
                <a:ext cx="519300" cy="623699"/>
              </a:xfrm>
              <a:custGeom>
                <a:pathLst>
                  <a:path extrusionOk="0" h="120000" w="120000">
                    <a:moveTo>
                      <a:pt x="37938" y="0"/>
                    </a:moveTo>
                    <a:lnTo>
                      <a:pt x="0" y="68544"/>
                    </a:lnTo>
                    <a:lnTo>
                      <a:pt x="33750" y="88761"/>
                    </a:lnTo>
                    <a:lnTo>
                      <a:pt x="120000" y="120000"/>
                    </a:lnTo>
                    <a:lnTo>
                      <a:pt x="53383" y="76077"/>
                    </a:lnTo>
                    <a:lnTo>
                      <a:pt x="31322" y="45572"/>
                    </a:lnTo>
                    <a:lnTo>
                      <a:pt x="37938"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322" name="Shape 322"/>
            <p:cNvSpPr/>
            <p:nvPr/>
          </p:nvSpPr>
          <p:spPr>
            <a:xfrm rot="479092">
              <a:off x="8763371" y="6466539"/>
              <a:ext cx="334745" cy="219344"/>
            </a:xfrm>
            <a:custGeom>
              <a:pathLst>
                <a:path extrusionOk="0" h="120000" w="120000">
                  <a:moveTo>
                    <a:pt x="0" y="0"/>
                  </a:moveTo>
                  <a:lnTo>
                    <a:pt x="42911" y="99911"/>
                  </a:lnTo>
                  <a:lnTo>
                    <a:pt x="120000" y="120000"/>
                  </a:lnTo>
                  <a:lnTo>
                    <a:pt x="111777" y="53305"/>
                  </a:lnTo>
                  <a:lnTo>
                    <a:pt x="0" y="0"/>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323" name="Shape 323"/>
            <p:cNvGrpSpPr/>
            <p:nvPr/>
          </p:nvGrpSpPr>
          <p:grpSpPr>
            <a:xfrm>
              <a:off x="4486591" y="6543403"/>
              <a:ext cx="2002500" cy="339000"/>
              <a:chOff x="4486591" y="6531401"/>
              <a:chExt cx="2002500" cy="339000"/>
            </a:xfrm>
          </p:grpSpPr>
          <p:sp>
            <p:nvSpPr>
              <p:cNvPr id="324" name="Shape 324"/>
              <p:cNvSpPr/>
              <p:nvPr/>
            </p:nvSpPr>
            <p:spPr>
              <a:xfrm>
                <a:off x="5776414" y="6578757"/>
                <a:ext cx="110100" cy="1497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25" name="Shape 325"/>
              <p:cNvSpPr/>
              <p:nvPr/>
            </p:nvSpPr>
            <p:spPr>
              <a:xfrm>
                <a:off x="4486591" y="6531401"/>
                <a:ext cx="2002500" cy="339000"/>
              </a:xfrm>
              <a:custGeom>
                <a:pathLst>
                  <a:path extrusionOk="0" h="120000" w="120000">
                    <a:moveTo>
                      <a:pt x="120000" y="120000"/>
                    </a:moveTo>
                    <a:lnTo>
                      <a:pt x="86544" y="57277"/>
                    </a:lnTo>
                    <a:lnTo>
                      <a:pt x="75516" y="62316"/>
                    </a:lnTo>
                    <a:lnTo>
                      <a:pt x="60394" y="33477"/>
                    </a:lnTo>
                    <a:lnTo>
                      <a:pt x="49777" y="49211"/>
                    </a:lnTo>
                    <a:lnTo>
                      <a:pt x="36188"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26" name="Shape 326"/>
              <p:cNvSpPr/>
              <p:nvPr/>
            </p:nvSpPr>
            <p:spPr>
              <a:xfrm>
                <a:off x="4936482" y="6531401"/>
                <a:ext cx="563400" cy="339000"/>
              </a:xfrm>
              <a:custGeom>
                <a:pathLst>
                  <a:path extrusionOk="0" h="120000" w="120000">
                    <a:moveTo>
                      <a:pt x="32033" y="0"/>
                    </a:moveTo>
                    <a:lnTo>
                      <a:pt x="0" y="58083"/>
                    </a:lnTo>
                    <a:lnTo>
                      <a:pt x="25722" y="73611"/>
                    </a:lnTo>
                    <a:lnTo>
                      <a:pt x="11405" y="120000"/>
                    </a:lnTo>
                    <a:lnTo>
                      <a:pt x="120000" y="120000"/>
                    </a:lnTo>
                    <a:lnTo>
                      <a:pt x="80322" y="49211"/>
                    </a:lnTo>
                    <a:lnTo>
                      <a:pt x="32033"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327" name="Shape 327"/>
            <p:cNvSpPr/>
            <p:nvPr/>
          </p:nvSpPr>
          <p:spPr>
            <a:xfrm>
              <a:off x="5503225" y="6697346"/>
              <a:ext cx="208200" cy="160800"/>
            </a:xfrm>
            <a:custGeom>
              <a:pathLst>
                <a:path extrusionOk="0" h="120000" w="120000">
                  <a:moveTo>
                    <a:pt x="0" y="0"/>
                  </a:moveTo>
                  <a:lnTo>
                    <a:pt x="13111" y="67983"/>
                  </a:lnTo>
                  <a:lnTo>
                    <a:pt x="120000" y="120000"/>
                  </a:lnTo>
                  <a:lnTo>
                    <a:pt x="40133" y="59744"/>
                  </a:lnTo>
                  <a:lnTo>
                    <a:pt x="0"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328" name="Shape 328"/>
          <p:cNvSpPr txBox="1"/>
          <p:nvPr>
            <p:ph type="title"/>
          </p:nvPr>
        </p:nvSpPr>
        <p:spPr>
          <a:xfrm>
            <a:off x="571648" y="63500"/>
            <a:ext cx="11048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29" name="Shape 329"/>
          <p:cNvSpPr txBox="1"/>
          <p:nvPr>
            <p:ph idx="1" type="body"/>
          </p:nvPr>
        </p:nvSpPr>
        <p:spPr>
          <a:xfrm>
            <a:off x="571648" y="1764284"/>
            <a:ext cx="3429900" cy="4224000"/>
          </a:xfrm>
          <a:prstGeom prst="rect">
            <a:avLst/>
          </a:prstGeom>
          <a:no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30" name="Shape 330"/>
          <p:cNvSpPr txBox="1"/>
          <p:nvPr>
            <p:ph idx="2" type="body"/>
          </p:nvPr>
        </p:nvSpPr>
        <p:spPr>
          <a:xfrm>
            <a:off x="4378507" y="1763999"/>
            <a:ext cx="3429900" cy="4224300"/>
          </a:xfrm>
          <a:prstGeom prst="rect">
            <a:avLst/>
          </a:prstGeom>
          <a:no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31" name="Shape 331"/>
          <p:cNvSpPr txBox="1"/>
          <p:nvPr>
            <p:ph idx="3" type="body"/>
          </p:nvPr>
        </p:nvSpPr>
        <p:spPr>
          <a:xfrm>
            <a:off x="8185364" y="1763713"/>
            <a:ext cx="3429900" cy="4224300"/>
          </a:xfrm>
          <a:prstGeom prst="rect">
            <a:avLst/>
          </a:prstGeom>
          <a:no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32" name="Shape 332"/>
          <p:cNvSpPr txBox="1"/>
          <p:nvPr>
            <p:ph idx="4" type="body"/>
          </p:nvPr>
        </p:nvSpPr>
        <p:spPr>
          <a:xfrm>
            <a:off x="571648" y="1081137"/>
            <a:ext cx="11049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33" name="Shape 333"/>
          <p:cNvSpPr txBox="1"/>
          <p:nvPr>
            <p:ph idx="11" type="ftr"/>
          </p:nvPr>
        </p:nvSpPr>
        <p:spPr>
          <a:xfrm>
            <a:off x="578001" y="6529171"/>
            <a:ext cx="105897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rgbClr val="FFFFF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_column photos">
    <p:spTree>
      <p:nvGrpSpPr>
        <p:cNvPr id="334" name="Shape 334"/>
        <p:cNvGrpSpPr/>
        <p:nvPr/>
      </p:nvGrpSpPr>
      <p:grpSpPr>
        <a:xfrm>
          <a:off x="0" y="0"/>
          <a:ext cx="0" cy="0"/>
          <a:chOff x="0" y="0"/>
          <a:chExt cx="0" cy="0"/>
        </a:xfrm>
      </p:grpSpPr>
      <p:sp>
        <p:nvSpPr>
          <p:cNvPr id="335" name="Shape 335"/>
          <p:cNvSpPr/>
          <p:nvPr/>
        </p:nvSpPr>
        <p:spPr>
          <a:xfrm>
            <a:off x="8045659" y="5561526"/>
            <a:ext cx="3585300" cy="685800"/>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sp>
        <p:nvSpPr>
          <p:cNvPr id="336" name="Shape 336"/>
          <p:cNvSpPr/>
          <p:nvPr/>
        </p:nvSpPr>
        <p:spPr>
          <a:xfrm>
            <a:off x="4305134" y="5561526"/>
            <a:ext cx="3585300" cy="685800"/>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sp>
        <p:nvSpPr>
          <p:cNvPr id="337" name="Shape 337"/>
          <p:cNvSpPr/>
          <p:nvPr/>
        </p:nvSpPr>
        <p:spPr>
          <a:xfrm>
            <a:off x="576222" y="5561526"/>
            <a:ext cx="3585300" cy="685800"/>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pic>
        <p:nvPicPr>
          <p:cNvPr id="338" name="Shape 338"/>
          <p:cNvPicPr preferRelativeResize="0"/>
          <p:nvPr/>
        </p:nvPicPr>
        <p:blipFill rotWithShape="1">
          <a:blip r:embed="rId2">
            <a:alphaModFix/>
          </a:blip>
          <a:srcRect b="0" l="0" r="0" t="0"/>
          <a:stretch/>
        </p:blipFill>
        <p:spPr>
          <a:xfrm>
            <a:off x="0" y="0"/>
            <a:ext cx="12192000" cy="6856200"/>
          </a:xfrm>
          <a:prstGeom prst="rect">
            <a:avLst/>
          </a:prstGeom>
          <a:noFill/>
          <a:ln>
            <a:noFill/>
          </a:ln>
        </p:spPr>
      </p:pic>
      <p:sp>
        <p:nvSpPr>
          <p:cNvPr id="339" name="Shape 339"/>
          <p:cNvSpPr txBox="1"/>
          <p:nvPr>
            <p:ph idx="1" type="body"/>
          </p:nvPr>
        </p:nvSpPr>
        <p:spPr>
          <a:xfrm>
            <a:off x="8045659" y="5561526"/>
            <a:ext cx="3585300" cy="685800"/>
          </a:xfrm>
          <a:prstGeom prst="rect">
            <a:avLst/>
          </a:prstGeom>
          <a:noFill/>
          <a:ln>
            <a:noFill/>
          </a:ln>
        </p:spPr>
        <p:txBody>
          <a:bodyPr anchorCtr="0" anchor="ctr" bIns="91425" lIns="91425" rIns="91425" tIns="91425"/>
          <a:lstStyle>
            <a:lvl1pPr indent="0" lvl="0" marL="0" marR="0" rtl="0" algn="ctr">
              <a:spcBef>
                <a:spcPts val="1200"/>
              </a:spcBef>
              <a:spcAft>
                <a:spcPts val="200"/>
              </a:spcAft>
              <a:buClr>
                <a:schemeClr val="lt2"/>
              </a:buClr>
              <a:buFont typeface="Noto Sans Symbols"/>
              <a:buNone/>
              <a:defRPr b="0" i="0" sz="16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40" name="Shape 340"/>
          <p:cNvSpPr txBox="1"/>
          <p:nvPr>
            <p:ph idx="2" type="body"/>
          </p:nvPr>
        </p:nvSpPr>
        <p:spPr>
          <a:xfrm>
            <a:off x="576222" y="5561526"/>
            <a:ext cx="3585300" cy="685800"/>
          </a:xfrm>
          <a:prstGeom prst="rect">
            <a:avLst/>
          </a:prstGeom>
          <a:noFill/>
          <a:ln>
            <a:noFill/>
          </a:ln>
        </p:spPr>
        <p:txBody>
          <a:bodyPr anchorCtr="0" anchor="ctr" bIns="91425" lIns="91425" rIns="91425" tIns="91425"/>
          <a:lstStyle>
            <a:lvl1pPr indent="0" lvl="0" marL="0" marR="0" rtl="0" algn="ctr">
              <a:spcBef>
                <a:spcPts val="1200"/>
              </a:spcBef>
              <a:spcAft>
                <a:spcPts val="200"/>
              </a:spcAft>
              <a:buClr>
                <a:srgbClr val="7F7F7F"/>
              </a:buClr>
              <a:buFont typeface="Arial"/>
              <a:buNone/>
              <a:defRPr b="0" i="0" sz="16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41" name="Shape 341"/>
          <p:cNvSpPr txBox="1"/>
          <p:nvPr>
            <p:ph idx="3" type="body"/>
          </p:nvPr>
        </p:nvSpPr>
        <p:spPr>
          <a:xfrm>
            <a:off x="4305134" y="5561526"/>
            <a:ext cx="3585300" cy="685800"/>
          </a:xfrm>
          <a:prstGeom prst="rect">
            <a:avLst/>
          </a:prstGeom>
          <a:noFill/>
          <a:ln>
            <a:noFill/>
          </a:ln>
        </p:spPr>
        <p:txBody>
          <a:bodyPr anchorCtr="0" anchor="ctr" bIns="91425" lIns="91425" rIns="91425" tIns="91425"/>
          <a:lstStyle>
            <a:lvl1pPr indent="0" lvl="0" marL="0" marR="0" rtl="0" algn="ctr">
              <a:spcBef>
                <a:spcPts val="1200"/>
              </a:spcBef>
              <a:spcAft>
                <a:spcPts val="200"/>
              </a:spcAft>
              <a:buClr>
                <a:srgbClr val="7F7F7F"/>
              </a:buClr>
              <a:buFont typeface="Arial"/>
              <a:buNone/>
              <a:defRPr b="0" i="0" sz="16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42" name="Shape 342"/>
          <p:cNvSpPr/>
          <p:nvPr>
            <p:ph idx="4" type="pic"/>
          </p:nvPr>
        </p:nvSpPr>
        <p:spPr>
          <a:xfrm>
            <a:off x="576222" y="1756305"/>
            <a:ext cx="3585300" cy="3810000"/>
          </a:xfrm>
          <a:prstGeom prst="rect">
            <a:avLst/>
          </a:prstGeom>
          <a:noFill/>
          <a:ln>
            <a:noFill/>
          </a:ln>
        </p:spPr>
        <p:txBody>
          <a:bodyPr anchorCtr="0" anchor="t" bIns="91425" lIns="91425" rIns="91425" tIns="91425"/>
          <a:lstStyle>
            <a:lvl1pPr indent="127000" lvl="0" marL="0" marR="0" rtl="0" algn="l">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43" name="Shape 343"/>
          <p:cNvSpPr/>
          <p:nvPr>
            <p:ph idx="5" type="pic"/>
          </p:nvPr>
        </p:nvSpPr>
        <p:spPr>
          <a:xfrm>
            <a:off x="4305134" y="1756305"/>
            <a:ext cx="3585300" cy="3810000"/>
          </a:xfrm>
          <a:prstGeom prst="rect">
            <a:avLst/>
          </a:prstGeom>
          <a:noFill/>
          <a:ln>
            <a:noFill/>
          </a:ln>
        </p:spPr>
        <p:txBody>
          <a:bodyPr anchorCtr="0" anchor="t" bIns="91425" lIns="91425" rIns="91425" tIns="91425"/>
          <a:lstStyle>
            <a:lvl1pPr indent="127000" lvl="0" marL="0" marR="0" rtl="0" algn="l">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44" name="Shape 344"/>
          <p:cNvSpPr/>
          <p:nvPr>
            <p:ph idx="6" type="pic"/>
          </p:nvPr>
        </p:nvSpPr>
        <p:spPr>
          <a:xfrm>
            <a:off x="8045659" y="1756305"/>
            <a:ext cx="3585300" cy="3810000"/>
          </a:xfrm>
          <a:prstGeom prst="rect">
            <a:avLst/>
          </a:prstGeom>
          <a:noFill/>
          <a:ln>
            <a:noFill/>
          </a:ln>
        </p:spPr>
        <p:txBody>
          <a:bodyPr anchorCtr="0" anchor="t" bIns="91425" lIns="91425" rIns="91425" tIns="91425"/>
          <a:lstStyle>
            <a:lvl1pPr indent="127000" lvl="0" marL="0" marR="0" rtl="0" algn="l">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45" name="Shape 345"/>
          <p:cNvSpPr txBox="1"/>
          <p:nvPr>
            <p:ph idx="7" type="body"/>
          </p:nvPr>
        </p:nvSpPr>
        <p:spPr>
          <a:xfrm>
            <a:off x="571648" y="1081137"/>
            <a:ext cx="11049900" cy="369300"/>
          </a:xfrm>
          <a:prstGeom prst="rect">
            <a:avLst/>
          </a:prstGeom>
          <a:noFill/>
          <a:ln>
            <a:noFill/>
          </a:ln>
        </p:spPr>
        <p:txBody>
          <a:bodyPr anchorCtr="0" anchor="t" bIns="91425" lIns="91425" rIns="91425" tIns="91425"/>
          <a:lstStyle>
            <a:lvl1pPr indent="152400" lvl="0" marL="0" marR="0" rtl="0" algn="l">
              <a:lnSpc>
                <a:spcPct val="100000"/>
              </a:lnSpc>
              <a:spcBef>
                <a:spcPts val="12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46" name="Shape 346"/>
          <p:cNvSpPr txBox="1"/>
          <p:nvPr>
            <p:ph type="title"/>
          </p:nvPr>
        </p:nvSpPr>
        <p:spPr>
          <a:xfrm>
            <a:off x="571648" y="63500"/>
            <a:ext cx="11048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47" name="Shape 347"/>
          <p:cNvSpPr txBox="1"/>
          <p:nvPr>
            <p:ph idx="11" type="ftr"/>
          </p:nvPr>
        </p:nvSpPr>
        <p:spPr>
          <a:xfrm>
            <a:off x="578001" y="6529171"/>
            <a:ext cx="105897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4-column">
    <p:spTree>
      <p:nvGrpSpPr>
        <p:cNvPr id="348" name="Shape 348"/>
        <p:cNvGrpSpPr/>
        <p:nvPr/>
      </p:nvGrpSpPr>
      <p:grpSpPr>
        <a:xfrm>
          <a:off x="0" y="0"/>
          <a:ext cx="0" cy="0"/>
          <a:chOff x="0" y="0"/>
          <a:chExt cx="0" cy="0"/>
        </a:xfrm>
      </p:grpSpPr>
      <p:sp>
        <p:nvSpPr>
          <p:cNvPr id="349" name="Shape 349"/>
          <p:cNvSpPr txBox="1"/>
          <p:nvPr>
            <p:ph type="title"/>
          </p:nvPr>
        </p:nvSpPr>
        <p:spPr>
          <a:xfrm>
            <a:off x="571648" y="63500"/>
            <a:ext cx="11048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50" name="Shape 350"/>
          <p:cNvSpPr txBox="1"/>
          <p:nvPr>
            <p:ph idx="1" type="body"/>
          </p:nvPr>
        </p:nvSpPr>
        <p:spPr>
          <a:xfrm>
            <a:off x="3406640" y="1763713"/>
            <a:ext cx="2542800" cy="4224300"/>
          </a:xfrm>
          <a:prstGeom prst="rect">
            <a:avLst/>
          </a:prstGeom>
          <a:no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51" name="Shape 351"/>
          <p:cNvSpPr txBox="1"/>
          <p:nvPr>
            <p:ph idx="2" type="body"/>
          </p:nvPr>
        </p:nvSpPr>
        <p:spPr>
          <a:xfrm>
            <a:off x="6241630" y="1763713"/>
            <a:ext cx="2540700" cy="4224900"/>
          </a:xfrm>
          <a:prstGeom prst="rect">
            <a:avLst/>
          </a:prstGeom>
          <a:no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52" name="Shape 352"/>
          <p:cNvSpPr txBox="1"/>
          <p:nvPr>
            <p:ph idx="3" type="body"/>
          </p:nvPr>
        </p:nvSpPr>
        <p:spPr>
          <a:xfrm>
            <a:off x="9074659" y="1763713"/>
            <a:ext cx="2545800" cy="4224900"/>
          </a:xfrm>
          <a:prstGeom prst="rect">
            <a:avLst/>
          </a:prstGeom>
          <a:no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53" name="Shape 353"/>
          <p:cNvSpPr txBox="1"/>
          <p:nvPr>
            <p:ph idx="4" type="body"/>
          </p:nvPr>
        </p:nvSpPr>
        <p:spPr>
          <a:xfrm>
            <a:off x="571649" y="1764283"/>
            <a:ext cx="2542800" cy="4224300"/>
          </a:xfrm>
          <a:prstGeom prst="rect">
            <a:avLst/>
          </a:prstGeom>
          <a:no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54" name="Shape 354"/>
          <p:cNvSpPr txBox="1"/>
          <p:nvPr>
            <p:ph idx="5" type="body"/>
          </p:nvPr>
        </p:nvSpPr>
        <p:spPr>
          <a:xfrm>
            <a:off x="571648" y="1081137"/>
            <a:ext cx="11049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55" name="Shape 355"/>
          <p:cNvSpPr txBox="1"/>
          <p:nvPr>
            <p:ph idx="11" type="ftr"/>
          </p:nvPr>
        </p:nvSpPr>
        <p:spPr>
          <a:xfrm>
            <a:off x="578001" y="6529171"/>
            <a:ext cx="105897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4-column photos">
    <p:spTree>
      <p:nvGrpSpPr>
        <p:cNvPr id="356" name="Shape 356"/>
        <p:cNvGrpSpPr/>
        <p:nvPr/>
      </p:nvGrpSpPr>
      <p:grpSpPr>
        <a:xfrm>
          <a:off x="0" y="0"/>
          <a:ext cx="0" cy="0"/>
          <a:chOff x="0" y="0"/>
          <a:chExt cx="0" cy="0"/>
        </a:xfrm>
      </p:grpSpPr>
      <p:sp>
        <p:nvSpPr>
          <p:cNvPr id="357" name="Shape 357"/>
          <p:cNvSpPr/>
          <p:nvPr/>
        </p:nvSpPr>
        <p:spPr>
          <a:xfrm>
            <a:off x="6201384" y="5573837"/>
            <a:ext cx="2616000" cy="685800"/>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sp>
        <p:nvSpPr>
          <p:cNvPr id="358" name="Shape 358"/>
          <p:cNvSpPr/>
          <p:nvPr/>
        </p:nvSpPr>
        <p:spPr>
          <a:xfrm>
            <a:off x="3388803" y="5573837"/>
            <a:ext cx="2616000" cy="685800"/>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sp>
        <p:nvSpPr>
          <p:cNvPr id="359" name="Shape 359"/>
          <p:cNvSpPr/>
          <p:nvPr/>
        </p:nvSpPr>
        <p:spPr>
          <a:xfrm>
            <a:off x="576222" y="5573837"/>
            <a:ext cx="2616000" cy="685800"/>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sp>
        <p:nvSpPr>
          <p:cNvPr id="360" name="Shape 360"/>
          <p:cNvSpPr/>
          <p:nvPr/>
        </p:nvSpPr>
        <p:spPr>
          <a:xfrm>
            <a:off x="9013967" y="5573837"/>
            <a:ext cx="2606400" cy="685800"/>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pic>
        <p:nvPicPr>
          <p:cNvPr id="361" name="Shape 361"/>
          <p:cNvPicPr preferRelativeResize="0"/>
          <p:nvPr/>
        </p:nvPicPr>
        <p:blipFill rotWithShape="1">
          <a:blip r:embed="rId2">
            <a:alphaModFix/>
          </a:blip>
          <a:srcRect b="0" l="0" r="0" t="0"/>
          <a:stretch/>
        </p:blipFill>
        <p:spPr>
          <a:xfrm>
            <a:off x="0" y="0"/>
            <a:ext cx="12192000" cy="6856200"/>
          </a:xfrm>
          <a:prstGeom prst="rect">
            <a:avLst/>
          </a:prstGeom>
          <a:noFill/>
          <a:ln>
            <a:noFill/>
          </a:ln>
        </p:spPr>
      </p:pic>
      <p:sp>
        <p:nvSpPr>
          <p:cNvPr id="362" name="Shape 362"/>
          <p:cNvSpPr txBox="1"/>
          <p:nvPr>
            <p:ph idx="1" type="body"/>
          </p:nvPr>
        </p:nvSpPr>
        <p:spPr>
          <a:xfrm>
            <a:off x="571648" y="1081137"/>
            <a:ext cx="11049900" cy="369300"/>
          </a:xfrm>
          <a:prstGeom prst="rect">
            <a:avLst/>
          </a:prstGeom>
          <a:noFill/>
          <a:ln>
            <a:noFill/>
          </a:ln>
        </p:spPr>
        <p:txBody>
          <a:bodyPr anchorCtr="0" anchor="t" bIns="91425" lIns="91425" rIns="91425" tIns="91425"/>
          <a:lstStyle>
            <a:lvl1pPr indent="152400" lvl="0" marL="0" marR="0" rtl="0" algn="l">
              <a:lnSpc>
                <a:spcPct val="100000"/>
              </a:lnSpc>
              <a:spcBef>
                <a:spcPts val="12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63" name="Shape 363"/>
          <p:cNvSpPr txBox="1"/>
          <p:nvPr>
            <p:ph type="title"/>
          </p:nvPr>
        </p:nvSpPr>
        <p:spPr>
          <a:xfrm>
            <a:off x="571648" y="63500"/>
            <a:ext cx="11048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64" name="Shape 364"/>
          <p:cNvSpPr txBox="1"/>
          <p:nvPr>
            <p:ph idx="2" type="body"/>
          </p:nvPr>
        </p:nvSpPr>
        <p:spPr>
          <a:xfrm>
            <a:off x="6201384" y="5573837"/>
            <a:ext cx="2616000" cy="685800"/>
          </a:xfrm>
          <a:prstGeom prst="rect">
            <a:avLst/>
          </a:prstGeom>
          <a:noFill/>
          <a:ln>
            <a:noFill/>
          </a:ln>
        </p:spPr>
        <p:txBody>
          <a:bodyPr anchorCtr="0" anchor="ctr" bIns="91425" lIns="91425" rIns="91425" tIns="91425"/>
          <a:lstStyle>
            <a:lvl1pPr indent="0" lvl="0" marL="0" marR="0" rtl="0" algn="ctr">
              <a:spcBef>
                <a:spcPts val="1200"/>
              </a:spcBef>
              <a:spcAft>
                <a:spcPts val="200"/>
              </a:spcAft>
              <a:buClr>
                <a:schemeClr val="lt2"/>
              </a:buClr>
              <a:buFont typeface="Noto Sans Symbols"/>
              <a:buNone/>
              <a:defRPr b="0" i="0" sz="16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65" name="Shape 365"/>
          <p:cNvSpPr txBox="1"/>
          <p:nvPr>
            <p:ph idx="3" type="body"/>
          </p:nvPr>
        </p:nvSpPr>
        <p:spPr>
          <a:xfrm>
            <a:off x="576222" y="5573837"/>
            <a:ext cx="2616000" cy="685800"/>
          </a:xfrm>
          <a:prstGeom prst="rect">
            <a:avLst/>
          </a:prstGeom>
          <a:noFill/>
          <a:ln>
            <a:noFill/>
          </a:ln>
        </p:spPr>
        <p:txBody>
          <a:bodyPr anchorCtr="0" anchor="ctr" bIns="91425" lIns="91425" rIns="91425" tIns="91425"/>
          <a:lstStyle>
            <a:lvl1pPr indent="0" lvl="0" marL="0" marR="0" rtl="0" algn="ctr">
              <a:spcBef>
                <a:spcPts val="1200"/>
              </a:spcBef>
              <a:spcAft>
                <a:spcPts val="200"/>
              </a:spcAft>
              <a:buClr>
                <a:srgbClr val="7F7F7F"/>
              </a:buClr>
              <a:buFont typeface="Arial"/>
              <a:buNone/>
              <a:defRPr b="0" i="0" sz="16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66" name="Shape 366"/>
          <p:cNvSpPr txBox="1"/>
          <p:nvPr>
            <p:ph idx="4" type="body"/>
          </p:nvPr>
        </p:nvSpPr>
        <p:spPr>
          <a:xfrm>
            <a:off x="3388803" y="5573837"/>
            <a:ext cx="2616000" cy="685800"/>
          </a:xfrm>
          <a:prstGeom prst="rect">
            <a:avLst/>
          </a:prstGeom>
          <a:noFill/>
          <a:ln>
            <a:noFill/>
          </a:ln>
        </p:spPr>
        <p:txBody>
          <a:bodyPr anchorCtr="0" anchor="ctr" bIns="91425" lIns="91425" rIns="91425" tIns="91425"/>
          <a:lstStyle>
            <a:lvl1pPr indent="0" lvl="0" marL="0" marR="0" rtl="0" algn="ctr">
              <a:spcBef>
                <a:spcPts val="1200"/>
              </a:spcBef>
              <a:spcAft>
                <a:spcPts val="200"/>
              </a:spcAft>
              <a:buClr>
                <a:srgbClr val="7F7F7F"/>
              </a:buClr>
              <a:buFont typeface="Arial"/>
              <a:buNone/>
              <a:defRPr b="0" i="0" sz="16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67" name="Shape 367"/>
          <p:cNvSpPr txBox="1"/>
          <p:nvPr>
            <p:ph idx="5" type="body"/>
          </p:nvPr>
        </p:nvSpPr>
        <p:spPr>
          <a:xfrm>
            <a:off x="9013967" y="5573837"/>
            <a:ext cx="2588400" cy="685800"/>
          </a:xfrm>
          <a:prstGeom prst="rect">
            <a:avLst/>
          </a:prstGeom>
          <a:noFill/>
          <a:ln>
            <a:noFill/>
          </a:ln>
        </p:spPr>
        <p:txBody>
          <a:bodyPr anchorCtr="0" anchor="ctr" bIns="91425" lIns="91425" rIns="91425" tIns="91425"/>
          <a:lstStyle>
            <a:lvl1pPr indent="101600" lvl="0" marL="0" marR="0" rtl="0" algn="ctr">
              <a:spcBef>
                <a:spcPts val="1200"/>
              </a:spcBef>
              <a:spcAft>
                <a:spcPts val="200"/>
              </a:spcAft>
              <a:buClr>
                <a:srgbClr val="7F7F7F"/>
              </a:buClr>
              <a:buSzPct val="100000"/>
              <a:buFont typeface="Arial"/>
              <a:buChar char="​"/>
              <a:defRPr b="0" i="0" sz="16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68" name="Shape 368"/>
          <p:cNvSpPr txBox="1"/>
          <p:nvPr>
            <p:ph idx="11" type="ftr"/>
          </p:nvPr>
        </p:nvSpPr>
        <p:spPr>
          <a:xfrm>
            <a:off x="578001" y="6529171"/>
            <a:ext cx="105897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369" name="Shape 369"/>
          <p:cNvSpPr/>
          <p:nvPr>
            <p:ph idx="6" type="pic"/>
          </p:nvPr>
        </p:nvSpPr>
        <p:spPr>
          <a:xfrm>
            <a:off x="576222" y="1754143"/>
            <a:ext cx="2616000" cy="3822300"/>
          </a:xfrm>
          <a:prstGeom prst="rect">
            <a:avLst/>
          </a:prstGeom>
          <a:noFill/>
          <a:ln>
            <a:noFill/>
          </a:ln>
        </p:spPr>
        <p:txBody>
          <a:bodyPr anchorCtr="0" anchor="t" bIns="91425" lIns="91425" rIns="91425" tIns="91425"/>
          <a:lstStyle>
            <a:lvl1pPr indent="127000" lvl="0" marL="0" marR="0" rtl="0" algn="l">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70" name="Shape 370"/>
          <p:cNvSpPr/>
          <p:nvPr>
            <p:ph idx="7" type="pic"/>
          </p:nvPr>
        </p:nvSpPr>
        <p:spPr>
          <a:xfrm>
            <a:off x="3388803" y="1754143"/>
            <a:ext cx="2616000" cy="3822300"/>
          </a:xfrm>
          <a:prstGeom prst="rect">
            <a:avLst/>
          </a:prstGeom>
          <a:noFill/>
          <a:ln>
            <a:noFill/>
          </a:ln>
        </p:spPr>
        <p:txBody>
          <a:bodyPr anchorCtr="0" anchor="t" bIns="91425" lIns="91425" rIns="91425" tIns="91425"/>
          <a:lstStyle>
            <a:lvl1pPr indent="127000" lvl="0" marL="0" marR="0" rtl="0" algn="l">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71" name="Shape 371"/>
          <p:cNvSpPr/>
          <p:nvPr>
            <p:ph idx="8" type="pic"/>
          </p:nvPr>
        </p:nvSpPr>
        <p:spPr>
          <a:xfrm>
            <a:off x="6201384" y="1754143"/>
            <a:ext cx="2616000" cy="3822300"/>
          </a:xfrm>
          <a:prstGeom prst="rect">
            <a:avLst/>
          </a:prstGeom>
          <a:noFill/>
          <a:ln>
            <a:noFill/>
          </a:ln>
        </p:spPr>
        <p:txBody>
          <a:bodyPr anchorCtr="0" anchor="t" bIns="91425" lIns="91425" rIns="91425" tIns="91425"/>
          <a:lstStyle>
            <a:lvl1pPr indent="127000" lvl="0" marL="0" marR="0" rtl="0" algn="l">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72" name="Shape 372"/>
          <p:cNvSpPr/>
          <p:nvPr>
            <p:ph idx="9" type="pic"/>
          </p:nvPr>
        </p:nvSpPr>
        <p:spPr>
          <a:xfrm>
            <a:off x="9013967" y="1754143"/>
            <a:ext cx="2606400" cy="3822300"/>
          </a:xfrm>
          <a:prstGeom prst="rect">
            <a:avLst/>
          </a:prstGeom>
          <a:noFill/>
          <a:ln>
            <a:noFill/>
          </a:ln>
        </p:spPr>
        <p:txBody>
          <a:bodyPr anchorCtr="0" anchor="t" bIns="91425" lIns="91425" rIns="91425" tIns="91425"/>
          <a:lstStyle>
            <a:lvl1pPr indent="127000" lvl="0" marL="0" marR="0" rtl="0" algn="l">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hapter Divider Layout">
    <p:bg>
      <p:bgPr>
        <a:gradFill>
          <a:gsLst>
            <a:gs pos="0">
              <a:srgbClr val="118ED9"/>
            </a:gs>
            <a:gs pos="50000">
              <a:srgbClr val="4CC0D9"/>
            </a:gs>
            <a:gs pos="100000">
              <a:srgbClr val="41DBA0"/>
            </a:gs>
          </a:gsLst>
          <a:lin ang="5400000" scaled="0"/>
        </a:gradFill>
      </p:bgPr>
    </p:bg>
    <p:spTree>
      <p:nvGrpSpPr>
        <p:cNvPr id="373" name="Shape 373"/>
        <p:cNvGrpSpPr/>
        <p:nvPr/>
      </p:nvGrpSpPr>
      <p:grpSpPr>
        <a:xfrm>
          <a:off x="0" y="0"/>
          <a:ext cx="0" cy="0"/>
          <a:chOff x="0" y="0"/>
          <a:chExt cx="0" cy="0"/>
        </a:xfrm>
      </p:grpSpPr>
      <p:pic>
        <p:nvPicPr>
          <p:cNvPr id="374" name="Shape 374"/>
          <p:cNvPicPr preferRelativeResize="0"/>
          <p:nvPr/>
        </p:nvPicPr>
        <p:blipFill rotWithShape="1">
          <a:blip r:embed="rId2">
            <a:alphaModFix/>
          </a:blip>
          <a:srcRect b="0" l="0" r="0" t="0"/>
          <a:stretch/>
        </p:blipFill>
        <p:spPr>
          <a:xfrm>
            <a:off x="0" y="10770"/>
            <a:ext cx="12205500" cy="6878400"/>
          </a:xfrm>
          <a:prstGeom prst="rect">
            <a:avLst/>
          </a:prstGeom>
          <a:noFill/>
          <a:ln>
            <a:noFill/>
          </a:ln>
        </p:spPr>
      </p:pic>
      <p:sp>
        <p:nvSpPr>
          <p:cNvPr id="375" name="Shape 375"/>
          <p:cNvSpPr txBox="1"/>
          <p:nvPr>
            <p:ph idx="1" type="body"/>
          </p:nvPr>
        </p:nvSpPr>
        <p:spPr>
          <a:xfrm>
            <a:off x="571648" y="745512"/>
            <a:ext cx="2515200" cy="744600"/>
          </a:xfrm>
          <a:prstGeom prst="rect">
            <a:avLst/>
          </a:prstGeom>
          <a:noFill/>
          <a:ln>
            <a:noFill/>
          </a:ln>
        </p:spPr>
        <p:txBody>
          <a:bodyPr anchorCtr="0" anchor="b" bIns="91425" lIns="91425" rIns="91425" tIns="91425"/>
          <a:lstStyle>
            <a:lvl1pPr indent="0" lvl="0" marL="0" marR="0" rtl="0" algn="ctr">
              <a:spcBef>
                <a:spcPts val="1200"/>
              </a:spcBef>
              <a:spcAft>
                <a:spcPts val="200"/>
              </a:spcAft>
              <a:buClr>
                <a:schemeClr val="lt1"/>
              </a:buClr>
              <a:buFont typeface="Arial"/>
              <a:buNone/>
              <a:defRPr b="1" i="0" sz="2000" u="none" cap="none" strike="noStrike">
                <a:solidFill>
                  <a:schemeClr val="lt1"/>
                </a:solidFill>
                <a:latin typeface="Arial"/>
                <a:ea typeface="Arial"/>
                <a:cs typeface="Arial"/>
                <a:sym typeface="Arial"/>
              </a:defRPr>
            </a:lvl1pPr>
            <a:lvl2pPr indent="-55562" lvl="1" marL="182562" marR="0" rtl="0" algn="l">
              <a:spcBef>
                <a:spcPts val="200"/>
              </a:spcBef>
              <a:spcAft>
                <a:spcPts val="600"/>
              </a:spcAft>
              <a:buClr>
                <a:schemeClr val="lt1"/>
              </a:buClr>
              <a:buSzPct val="100000"/>
              <a:buFont typeface="Arial"/>
              <a:buChar char="•"/>
              <a:defRPr b="0" i="0" sz="2000" u="none" cap="none" strike="noStrike">
                <a:solidFill>
                  <a:schemeClr val="lt1"/>
                </a:solidFill>
                <a:latin typeface="Arial"/>
                <a:ea typeface="Arial"/>
                <a:cs typeface="Arial"/>
                <a:sym typeface="Arial"/>
              </a:defRPr>
            </a:lvl2pPr>
            <a:lvl3pPr indent="-73025" lvl="2" marL="365125" marR="0" rtl="0" algn="l">
              <a:spcBef>
                <a:spcPts val="0"/>
              </a:spcBef>
              <a:spcAft>
                <a:spcPts val="600"/>
              </a:spcAft>
              <a:buClr>
                <a:schemeClr val="lt1"/>
              </a:buClr>
              <a:buSzPct val="100000"/>
              <a:buFont typeface="Arial"/>
              <a:buChar char="•"/>
              <a:defRPr b="0" i="0" sz="1800" u="none" cap="none" strike="noStrike">
                <a:solidFill>
                  <a:schemeClr val="lt1"/>
                </a:solidFill>
                <a:latin typeface="Arial"/>
                <a:ea typeface="Arial"/>
                <a:cs typeface="Arial"/>
                <a:sym typeface="Arial"/>
              </a:defRPr>
            </a:lvl3pPr>
            <a:lvl4pPr indent="-90487" lvl="3" marL="547687" marR="0" rtl="0" algn="l">
              <a:spcBef>
                <a:spcPts val="0"/>
              </a:spcBef>
              <a:spcAft>
                <a:spcPts val="600"/>
              </a:spcAft>
              <a:buClr>
                <a:schemeClr val="lt1"/>
              </a:buClr>
              <a:buSzPct val="100000"/>
              <a:buFont typeface="Arial"/>
              <a:buChar char="•"/>
              <a:defRPr b="1" i="0" sz="1600" u="none" cap="none" strike="noStrike">
                <a:solidFill>
                  <a:schemeClr val="lt1"/>
                </a:solidFill>
                <a:latin typeface="Arial"/>
                <a:ea typeface="Arial"/>
                <a:cs typeface="Arial"/>
                <a:sym typeface="Arial"/>
              </a:defRPr>
            </a:lvl4pPr>
            <a:lvl5pPr indent="0" lvl="4" marL="1828800" marR="0" rtl="0" algn="l">
              <a:spcBef>
                <a:spcPts val="200"/>
              </a:spcBef>
              <a:spcAft>
                <a:spcPts val="600"/>
              </a:spcAft>
              <a:buNone/>
              <a:defRPr b="0" i="0" sz="16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76" name="Shape 376"/>
          <p:cNvSpPr txBox="1"/>
          <p:nvPr>
            <p:ph idx="2" type="body"/>
          </p:nvPr>
        </p:nvSpPr>
        <p:spPr>
          <a:xfrm>
            <a:off x="3393478" y="4520471"/>
            <a:ext cx="2519400" cy="2222100"/>
          </a:xfrm>
          <a:prstGeom prst="rect">
            <a:avLst/>
          </a:prstGeom>
          <a:noFill/>
          <a:ln>
            <a:noFill/>
          </a:ln>
        </p:spPr>
        <p:txBody>
          <a:bodyPr anchorCtr="0" anchor="t" bIns="91425" lIns="91425" rIns="91425" tIns="91425"/>
          <a:lstStyle>
            <a:lvl1pPr indent="114300" lvl="0" marL="0" marR="0" rtl="0" algn="l">
              <a:spcBef>
                <a:spcPts val="600"/>
              </a:spcBef>
              <a:spcAft>
                <a:spcPts val="200"/>
              </a:spcAft>
              <a:buClr>
                <a:srgbClr val="7F7F7F"/>
              </a:buClr>
              <a:buSzPct val="100000"/>
              <a:buFont typeface="Arial"/>
              <a:buChar char="​"/>
              <a:defRPr b="0" i="0" sz="1800" u="none" cap="none" strike="noStrike">
                <a:solidFill>
                  <a:schemeClr val="lt1"/>
                </a:solidFill>
                <a:latin typeface="Arial"/>
                <a:ea typeface="Arial"/>
                <a:cs typeface="Arial"/>
                <a:sym typeface="Arial"/>
              </a:defRPr>
            </a:lvl1pPr>
            <a:lvl2pPr indent="-80962" lvl="1" marL="182562" marR="0" rtl="0" algn="l">
              <a:spcBef>
                <a:spcPts val="200"/>
              </a:spcBef>
              <a:spcAft>
                <a:spcPts val="600"/>
              </a:spcAft>
              <a:buClr>
                <a:schemeClr val="lt1"/>
              </a:buClr>
              <a:buSzPct val="100000"/>
              <a:buFont typeface="Arial"/>
              <a:buChar char="•"/>
              <a:defRPr b="0" i="0" sz="1600" u="none" cap="none" strike="noStrike">
                <a:solidFill>
                  <a:schemeClr val="lt1"/>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lt1"/>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77" name="Shape 377"/>
          <p:cNvSpPr txBox="1"/>
          <p:nvPr>
            <p:ph idx="3" type="body"/>
          </p:nvPr>
        </p:nvSpPr>
        <p:spPr>
          <a:xfrm>
            <a:off x="6215128" y="4520471"/>
            <a:ext cx="2516400" cy="2222100"/>
          </a:xfrm>
          <a:prstGeom prst="rect">
            <a:avLst/>
          </a:prstGeom>
          <a:noFill/>
          <a:ln>
            <a:noFill/>
          </a:ln>
        </p:spPr>
        <p:txBody>
          <a:bodyPr anchorCtr="0" anchor="t" bIns="91425" lIns="91425" rIns="91425" tIns="91425"/>
          <a:lstStyle>
            <a:lvl1pPr indent="114300" lvl="0" marL="0" marR="0" rtl="0" algn="l">
              <a:spcBef>
                <a:spcPts val="600"/>
              </a:spcBef>
              <a:spcAft>
                <a:spcPts val="200"/>
              </a:spcAft>
              <a:buClr>
                <a:srgbClr val="7F7F7F"/>
              </a:buClr>
              <a:buSzPct val="100000"/>
              <a:buFont typeface="Arial"/>
              <a:buChar char="​"/>
              <a:defRPr b="0" i="0" sz="1800" u="none" cap="none" strike="noStrike">
                <a:solidFill>
                  <a:schemeClr val="lt1"/>
                </a:solidFill>
                <a:latin typeface="Arial"/>
                <a:ea typeface="Arial"/>
                <a:cs typeface="Arial"/>
                <a:sym typeface="Arial"/>
              </a:defRPr>
            </a:lvl1pPr>
            <a:lvl2pPr indent="-80962" lvl="1" marL="182562" marR="0" rtl="0" algn="l">
              <a:spcBef>
                <a:spcPts val="200"/>
              </a:spcBef>
              <a:spcAft>
                <a:spcPts val="600"/>
              </a:spcAft>
              <a:buClr>
                <a:schemeClr val="lt1"/>
              </a:buClr>
              <a:buSzPct val="100000"/>
              <a:buFont typeface="Arial"/>
              <a:buChar char="•"/>
              <a:defRPr b="0" i="0" sz="1600" u="none" cap="none" strike="noStrike">
                <a:solidFill>
                  <a:schemeClr val="lt1"/>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lt1"/>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78" name="Shape 378"/>
          <p:cNvSpPr txBox="1"/>
          <p:nvPr>
            <p:ph idx="4" type="body"/>
          </p:nvPr>
        </p:nvSpPr>
        <p:spPr>
          <a:xfrm>
            <a:off x="9033877" y="4520471"/>
            <a:ext cx="2512500" cy="2222100"/>
          </a:xfrm>
          <a:prstGeom prst="rect">
            <a:avLst/>
          </a:prstGeom>
          <a:noFill/>
          <a:ln>
            <a:noFill/>
          </a:ln>
        </p:spPr>
        <p:txBody>
          <a:bodyPr anchorCtr="0" anchor="t" bIns="91425" lIns="91425" rIns="91425" tIns="91425"/>
          <a:lstStyle>
            <a:lvl1pPr indent="114300" lvl="0" marL="0" marR="0" rtl="0" algn="l">
              <a:spcBef>
                <a:spcPts val="600"/>
              </a:spcBef>
              <a:spcAft>
                <a:spcPts val="200"/>
              </a:spcAft>
              <a:buClr>
                <a:srgbClr val="7F7F7F"/>
              </a:buClr>
              <a:buSzPct val="100000"/>
              <a:buFont typeface="Arial"/>
              <a:buChar char="​"/>
              <a:defRPr b="0" i="0" sz="1800" u="none" cap="none" strike="noStrike">
                <a:solidFill>
                  <a:schemeClr val="lt1"/>
                </a:solidFill>
                <a:latin typeface="Arial"/>
                <a:ea typeface="Arial"/>
                <a:cs typeface="Arial"/>
                <a:sym typeface="Arial"/>
              </a:defRPr>
            </a:lvl1pPr>
            <a:lvl2pPr indent="-80962" lvl="1" marL="182562" marR="0" rtl="0" algn="l">
              <a:spcBef>
                <a:spcPts val="200"/>
              </a:spcBef>
              <a:spcAft>
                <a:spcPts val="600"/>
              </a:spcAft>
              <a:buClr>
                <a:schemeClr val="lt1"/>
              </a:buClr>
              <a:buSzPct val="100000"/>
              <a:buFont typeface="Arial"/>
              <a:buChar char="•"/>
              <a:defRPr b="0" i="0" sz="1600" u="none" cap="none" strike="noStrike">
                <a:solidFill>
                  <a:schemeClr val="lt1"/>
                </a:solidFill>
                <a:latin typeface="Arial"/>
                <a:ea typeface="Arial"/>
                <a:cs typeface="Arial"/>
                <a:sym typeface="Arial"/>
              </a:defRPr>
            </a:lvl2pPr>
            <a:lvl3pPr indent="-98425" lvl="2" marL="365125" marR="0" rtl="0" algn="l">
              <a:spcBef>
                <a:spcPts val="0"/>
              </a:spcBef>
              <a:spcAft>
                <a:spcPts val="600"/>
              </a:spcAft>
              <a:buClr>
                <a:schemeClr val="accent2"/>
              </a:buClr>
              <a:buSzPct val="100000"/>
              <a:buFont typeface="Arial"/>
              <a:buChar char="•"/>
              <a:defRPr b="0" i="0" sz="1400" u="none" cap="none" strike="noStrike">
                <a:solidFill>
                  <a:schemeClr val="lt1"/>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79" name="Shape 379"/>
          <p:cNvSpPr txBox="1"/>
          <p:nvPr>
            <p:ph idx="5" type="body"/>
          </p:nvPr>
        </p:nvSpPr>
        <p:spPr>
          <a:xfrm>
            <a:off x="3392392" y="745512"/>
            <a:ext cx="2515200" cy="744600"/>
          </a:xfrm>
          <a:prstGeom prst="rect">
            <a:avLst/>
          </a:prstGeom>
          <a:noFill/>
          <a:ln>
            <a:noFill/>
          </a:ln>
        </p:spPr>
        <p:txBody>
          <a:bodyPr anchorCtr="0" anchor="b" bIns="91425" lIns="91425" rIns="91425" tIns="91425"/>
          <a:lstStyle>
            <a:lvl1pPr indent="0" lvl="0" marL="0" marR="0" rtl="0" algn="ctr">
              <a:spcBef>
                <a:spcPts val="1200"/>
              </a:spcBef>
              <a:spcAft>
                <a:spcPts val="200"/>
              </a:spcAft>
              <a:buClr>
                <a:schemeClr val="lt1"/>
              </a:buClr>
              <a:buFont typeface="Arial"/>
              <a:buNone/>
              <a:defRPr b="1" i="0" sz="2000" u="none" cap="none" strike="noStrike">
                <a:solidFill>
                  <a:schemeClr val="lt1"/>
                </a:solidFill>
                <a:latin typeface="Arial"/>
                <a:ea typeface="Arial"/>
                <a:cs typeface="Arial"/>
                <a:sym typeface="Arial"/>
              </a:defRPr>
            </a:lvl1pPr>
            <a:lvl2pPr indent="-55562" lvl="1" marL="182562" marR="0" rtl="0" algn="l">
              <a:spcBef>
                <a:spcPts val="200"/>
              </a:spcBef>
              <a:spcAft>
                <a:spcPts val="600"/>
              </a:spcAft>
              <a:buClr>
                <a:schemeClr val="lt1"/>
              </a:buClr>
              <a:buSzPct val="100000"/>
              <a:buFont typeface="Arial"/>
              <a:buChar char="•"/>
              <a:defRPr b="0" i="0" sz="2000" u="none" cap="none" strike="noStrike">
                <a:solidFill>
                  <a:schemeClr val="lt1"/>
                </a:solidFill>
                <a:latin typeface="Arial"/>
                <a:ea typeface="Arial"/>
                <a:cs typeface="Arial"/>
                <a:sym typeface="Arial"/>
              </a:defRPr>
            </a:lvl2pPr>
            <a:lvl3pPr indent="-73025" lvl="2" marL="365125" marR="0" rtl="0" algn="l">
              <a:spcBef>
                <a:spcPts val="0"/>
              </a:spcBef>
              <a:spcAft>
                <a:spcPts val="600"/>
              </a:spcAft>
              <a:buClr>
                <a:schemeClr val="lt1"/>
              </a:buClr>
              <a:buSzPct val="100000"/>
              <a:buFont typeface="Arial"/>
              <a:buChar char="•"/>
              <a:defRPr b="0" i="0" sz="1800" u="none" cap="none" strike="noStrike">
                <a:solidFill>
                  <a:schemeClr val="lt1"/>
                </a:solidFill>
                <a:latin typeface="Arial"/>
                <a:ea typeface="Arial"/>
                <a:cs typeface="Arial"/>
                <a:sym typeface="Arial"/>
              </a:defRPr>
            </a:lvl3pPr>
            <a:lvl4pPr indent="-90487" lvl="3" marL="547687" marR="0" rtl="0" algn="l">
              <a:spcBef>
                <a:spcPts val="0"/>
              </a:spcBef>
              <a:spcAft>
                <a:spcPts val="600"/>
              </a:spcAft>
              <a:buClr>
                <a:schemeClr val="lt1"/>
              </a:buClr>
              <a:buSzPct val="100000"/>
              <a:buFont typeface="Arial"/>
              <a:buChar char="•"/>
              <a:defRPr b="1" i="0" sz="1600" u="none" cap="none" strike="noStrike">
                <a:solidFill>
                  <a:schemeClr val="lt1"/>
                </a:solidFill>
                <a:latin typeface="Arial"/>
                <a:ea typeface="Arial"/>
                <a:cs typeface="Arial"/>
                <a:sym typeface="Arial"/>
              </a:defRPr>
            </a:lvl4pPr>
            <a:lvl5pPr indent="0" lvl="4" marL="1828800" marR="0" rtl="0" algn="l">
              <a:spcBef>
                <a:spcPts val="200"/>
              </a:spcBef>
              <a:spcAft>
                <a:spcPts val="600"/>
              </a:spcAft>
              <a:buNone/>
              <a:defRPr b="0" i="0" sz="16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80" name="Shape 380"/>
          <p:cNvSpPr txBox="1"/>
          <p:nvPr>
            <p:ph idx="6" type="body"/>
          </p:nvPr>
        </p:nvSpPr>
        <p:spPr>
          <a:xfrm>
            <a:off x="6213135" y="745512"/>
            <a:ext cx="2515200" cy="744600"/>
          </a:xfrm>
          <a:prstGeom prst="rect">
            <a:avLst/>
          </a:prstGeom>
          <a:noFill/>
          <a:ln>
            <a:noFill/>
          </a:ln>
        </p:spPr>
        <p:txBody>
          <a:bodyPr anchorCtr="0" anchor="b" bIns="91425" lIns="91425" rIns="91425" tIns="91425"/>
          <a:lstStyle>
            <a:lvl1pPr indent="0" lvl="0" marL="0" marR="0" rtl="0" algn="ctr">
              <a:spcBef>
                <a:spcPts val="1200"/>
              </a:spcBef>
              <a:spcAft>
                <a:spcPts val="200"/>
              </a:spcAft>
              <a:buClr>
                <a:schemeClr val="lt1"/>
              </a:buClr>
              <a:buFont typeface="Arial"/>
              <a:buNone/>
              <a:defRPr b="1" i="0" sz="2000" u="none" cap="none" strike="noStrike">
                <a:solidFill>
                  <a:schemeClr val="lt1"/>
                </a:solidFill>
                <a:latin typeface="Arial"/>
                <a:ea typeface="Arial"/>
                <a:cs typeface="Arial"/>
                <a:sym typeface="Arial"/>
              </a:defRPr>
            </a:lvl1pPr>
            <a:lvl2pPr indent="-55562" lvl="1" marL="182562" marR="0" rtl="0" algn="l">
              <a:spcBef>
                <a:spcPts val="200"/>
              </a:spcBef>
              <a:spcAft>
                <a:spcPts val="600"/>
              </a:spcAft>
              <a:buClr>
                <a:schemeClr val="lt1"/>
              </a:buClr>
              <a:buSzPct val="100000"/>
              <a:buFont typeface="Arial"/>
              <a:buChar char="•"/>
              <a:defRPr b="0" i="0" sz="2000" u="none" cap="none" strike="noStrike">
                <a:solidFill>
                  <a:schemeClr val="lt1"/>
                </a:solidFill>
                <a:latin typeface="Arial"/>
                <a:ea typeface="Arial"/>
                <a:cs typeface="Arial"/>
                <a:sym typeface="Arial"/>
              </a:defRPr>
            </a:lvl2pPr>
            <a:lvl3pPr indent="-73025" lvl="2" marL="365125" marR="0" rtl="0" algn="l">
              <a:spcBef>
                <a:spcPts val="0"/>
              </a:spcBef>
              <a:spcAft>
                <a:spcPts val="600"/>
              </a:spcAft>
              <a:buClr>
                <a:schemeClr val="lt1"/>
              </a:buClr>
              <a:buSzPct val="100000"/>
              <a:buFont typeface="Arial"/>
              <a:buChar char="•"/>
              <a:defRPr b="0" i="0" sz="1800" u="none" cap="none" strike="noStrike">
                <a:solidFill>
                  <a:schemeClr val="lt1"/>
                </a:solidFill>
                <a:latin typeface="Arial"/>
                <a:ea typeface="Arial"/>
                <a:cs typeface="Arial"/>
                <a:sym typeface="Arial"/>
              </a:defRPr>
            </a:lvl3pPr>
            <a:lvl4pPr indent="-90487" lvl="3" marL="547687" marR="0" rtl="0" algn="l">
              <a:spcBef>
                <a:spcPts val="0"/>
              </a:spcBef>
              <a:spcAft>
                <a:spcPts val="600"/>
              </a:spcAft>
              <a:buClr>
                <a:schemeClr val="lt1"/>
              </a:buClr>
              <a:buSzPct val="100000"/>
              <a:buFont typeface="Arial"/>
              <a:buChar char="•"/>
              <a:defRPr b="1" i="0" sz="1600" u="none" cap="none" strike="noStrike">
                <a:solidFill>
                  <a:schemeClr val="lt1"/>
                </a:solidFill>
                <a:latin typeface="Arial"/>
                <a:ea typeface="Arial"/>
                <a:cs typeface="Arial"/>
                <a:sym typeface="Arial"/>
              </a:defRPr>
            </a:lvl4pPr>
            <a:lvl5pPr indent="0" lvl="4" marL="1828800" marR="0" rtl="0" algn="l">
              <a:spcBef>
                <a:spcPts val="200"/>
              </a:spcBef>
              <a:spcAft>
                <a:spcPts val="600"/>
              </a:spcAft>
              <a:buNone/>
              <a:defRPr b="0" i="0" sz="16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81" name="Shape 381"/>
          <p:cNvSpPr txBox="1"/>
          <p:nvPr>
            <p:ph idx="7" type="body"/>
          </p:nvPr>
        </p:nvSpPr>
        <p:spPr>
          <a:xfrm>
            <a:off x="9033878" y="745512"/>
            <a:ext cx="2515200" cy="744600"/>
          </a:xfrm>
          <a:prstGeom prst="rect">
            <a:avLst/>
          </a:prstGeom>
          <a:noFill/>
          <a:ln>
            <a:noFill/>
          </a:ln>
        </p:spPr>
        <p:txBody>
          <a:bodyPr anchorCtr="0" anchor="b" bIns="91425" lIns="91425" rIns="91425" tIns="91425"/>
          <a:lstStyle>
            <a:lvl1pPr indent="0" lvl="0" marL="0" marR="0" rtl="0" algn="ctr">
              <a:spcBef>
                <a:spcPts val="1200"/>
              </a:spcBef>
              <a:spcAft>
                <a:spcPts val="200"/>
              </a:spcAft>
              <a:buClr>
                <a:schemeClr val="lt1"/>
              </a:buClr>
              <a:buFont typeface="Arial"/>
              <a:buNone/>
              <a:defRPr b="1" i="0" sz="2000" u="none" cap="none" strike="noStrike">
                <a:solidFill>
                  <a:schemeClr val="lt1"/>
                </a:solidFill>
                <a:latin typeface="Arial"/>
                <a:ea typeface="Arial"/>
                <a:cs typeface="Arial"/>
                <a:sym typeface="Arial"/>
              </a:defRPr>
            </a:lvl1pPr>
            <a:lvl2pPr indent="-55562" lvl="1" marL="182562" marR="0" rtl="0" algn="l">
              <a:spcBef>
                <a:spcPts val="200"/>
              </a:spcBef>
              <a:spcAft>
                <a:spcPts val="600"/>
              </a:spcAft>
              <a:buClr>
                <a:schemeClr val="lt1"/>
              </a:buClr>
              <a:buSzPct val="100000"/>
              <a:buFont typeface="Arial"/>
              <a:buChar char="•"/>
              <a:defRPr b="0" i="0" sz="2000" u="none" cap="none" strike="noStrike">
                <a:solidFill>
                  <a:schemeClr val="lt1"/>
                </a:solidFill>
                <a:latin typeface="Arial"/>
                <a:ea typeface="Arial"/>
                <a:cs typeface="Arial"/>
                <a:sym typeface="Arial"/>
              </a:defRPr>
            </a:lvl2pPr>
            <a:lvl3pPr indent="-73025" lvl="2" marL="365125" marR="0" rtl="0" algn="l">
              <a:spcBef>
                <a:spcPts val="0"/>
              </a:spcBef>
              <a:spcAft>
                <a:spcPts val="600"/>
              </a:spcAft>
              <a:buClr>
                <a:schemeClr val="lt1"/>
              </a:buClr>
              <a:buSzPct val="100000"/>
              <a:buFont typeface="Arial"/>
              <a:buChar char="•"/>
              <a:defRPr b="0" i="0" sz="1800" u="none" cap="none" strike="noStrike">
                <a:solidFill>
                  <a:schemeClr val="lt1"/>
                </a:solidFill>
                <a:latin typeface="Arial"/>
                <a:ea typeface="Arial"/>
                <a:cs typeface="Arial"/>
                <a:sym typeface="Arial"/>
              </a:defRPr>
            </a:lvl3pPr>
            <a:lvl4pPr indent="-90487" lvl="3" marL="547687" marR="0" rtl="0" algn="l">
              <a:spcBef>
                <a:spcPts val="0"/>
              </a:spcBef>
              <a:spcAft>
                <a:spcPts val="600"/>
              </a:spcAft>
              <a:buClr>
                <a:schemeClr val="lt1"/>
              </a:buClr>
              <a:buSzPct val="100000"/>
              <a:buFont typeface="Arial"/>
              <a:buChar char="•"/>
              <a:defRPr b="1" i="0" sz="1600" u="none" cap="none" strike="noStrike">
                <a:solidFill>
                  <a:schemeClr val="lt1"/>
                </a:solidFill>
                <a:latin typeface="Arial"/>
                <a:ea typeface="Arial"/>
                <a:cs typeface="Arial"/>
                <a:sym typeface="Arial"/>
              </a:defRPr>
            </a:lvl4pPr>
            <a:lvl5pPr indent="0" lvl="4" marL="1828800" marR="0" rtl="0" algn="l">
              <a:spcBef>
                <a:spcPts val="200"/>
              </a:spcBef>
              <a:spcAft>
                <a:spcPts val="600"/>
              </a:spcAft>
              <a:buNone/>
              <a:defRPr b="0" i="0" sz="16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82" name="Shape 382"/>
          <p:cNvSpPr/>
          <p:nvPr>
            <p:ph idx="8" type="pic"/>
          </p:nvPr>
        </p:nvSpPr>
        <p:spPr>
          <a:xfrm>
            <a:off x="571648" y="1846480"/>
            <a:ext cx="2487900" cy="2481899"/>
          </a:xfrm>
          <a:prstGeom prst="ellipse">
            <a:avLst/>
          </a:prstGeom>
          <a:solidFill>
            <a:schemeClr val="lt2"/>
          </a:solidFill>
          <a:ln cap="flat" cmpd="sng" w="57150">
            <a:solidFill>
              <a:srgbClr val="FFFFFF"/>
            </a:solidFill>
            <a:prstDash val="solid"/>
            <a:round/>
            <a:headEnd len="med" w="med" type="none"/>
            <a:tailEnd len="med" w="med" type="none"/>
          </a:ln>
        </p:spPr>
        <p:txBody>
          <a:bodyPr anchorCtr="0" anchor="ctr" bIns="91425" lIns="91425" rIns="91425" tIns="91425"/>
          <a:lstStyle>
            <a:lvl1pPr indent="0" lvl="0" marL="0" marR="0" rtl="0" algn="ctr">
              <a:spcBef>
                <a:spcPts val="1200"/>
              </a:spcBef>
              <a:spcAft>
                <a:spcPts val="200"/>
              </a:spcAft>
              <a:buClr>
                <a:srgbClr val="7F7F7F"/>
              </a:buClr>
              <a:buFont typeface="Arial"/>
              <a:buNone/>
              <a:defRPr b="0" i="0" sz="18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83" name="Shape 383"/>
          <p:cNvSpPr/>
          <p:nvPr>
            <p:ph idx="9" type="pic"/>
          </p:nvPr>
        </p:nvSpPr>
        <p:spPr>
          <a:xfrm>
            <a:off x="3392392" y="1846480"/>
            <a:ext cx="2487900" cy="2481899"/>
          </a:xfrm>
          <a:prstGeom prst="ellipse">
            <a:avLst/>
          </a:prstGeom>
          <a:solidFill>
            <a:schemeClr val="lt2"/>
          </a:solidFill>
          <a:ln cap="flat" cmpd="sng" w="57150">
            <a:solidFill>
              <a:srgbClr val="FFFFFF"/>
            </a:solidFill>
            <a:prstDash val="solid"/>
            <a:round/>
            <a:headEnd len="med" w="med" type="none"/>
            <a:tailEnd len="med" w="med" type="none"/>
          </a:ln>
        </p:spPr>
        <p:txBody>
          <a:bodyPr anchorCtr="0" anchor="ctr" bIns="91425" lIns="91425" rIns="91425" tIns="91425"/>
          <a:lstStyle>
            <a:lvl1pPr indent="0" lvl="0" marL="0" marR="0" rtl="0" algn="ctr">
              <a:spcBef>
                <a:spcPts val="1200"/>
              </a:spcBef>
              <a:spcAft>
                <a:spcPts val="200"/>
              </a:spcAft>
              <a:buClr>
                <a:srgbClr val="7F7F7F"/>
              </a:buClr>
              <a:buFont typeface="Arial"/>
              <a:buNone/>
              <a:defRPr b="0" i="0" sz="18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84" name="Shape 384"/>
          <p:cNvSpPr/>
          <p:nvPr>
            <p:ph idx="13" type="pic"/>
          </p:nvPr>
        </p:nvSpPr>
        <p:spPr>
          <a:xfrm>
            <a:off x="6213135" y="1846480"/>
            <a:ext cx="2487900" cy="2481899"/>
          </a:xfrm>
          <a:prstGeom prst="ellipse">
            <a:avLst/>
          </a:prstGeom>
          <a:solidFill>
            <a:schemeClr val="lt2"/>
          </a:solidFill>
          <a:ln cap="flat" cmpd="sng" w="57150">
            <a:solidFill>
              <a:srgbClr val="FFFFFF"/>
            </a:solidFill>
            <a:prstDash val="solid"/>
            <a:round/>
            <a:headEnd len="med" w="med" type="none"/>
            <a:tailEnd len="med" w="med" type="none"/>
          </a:ln>
        </p:spPr>
        <p:txBody>
          <a:bodyPr anchorCtr="0" anchor="ctr" bIns="91425" lIns="91425" rIns="91425" tIns="91425"/>
          <a:lstStyle>
            <a:lvl1pPr indent="0" lvl="0" marL="0" marR="0" rtl="0" algn="ctr">
              <a:spcBef>
                <a:spcPts val="1200"/>
              </a:spcBef>
              <a:spcAft>
                <a:spcPts val="200"/>
              </a:spcAft>
              <a:buClr>
                <a:srgbClr val="7F7F7F"/>
              </a:buClr>
              <a:buFont typeface="Arial"/>
              <a:buNone/>
              <a:defRPr b="0" i="0" sz="18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85" name="Shape 385"/>
          <p:cNvSpPr/>
          <p:nvPr>
            <p:ph idx="14" type="pic"/>
          </p:nvPr>
        </p:nvSpPr>
        <p:spPr>
          <a:xfrm>
            <a:off x="9033878" y="1846480"/>
            <a:ext cx="2487900" cy="2481899"/>
          </a:xfrm>
          <a:prstGeom prst="ellipse">
            <a:avLst/>
          </a:prstGeom>
          <a:solidFill>
            <a:schemeClr val="lt2"/>
          </a:solidFill>
          <a:ln cap="flat" cmpd="sng" w="57150">
            <a:solidFill>
              <a:srgbClr val="FFFFFF"/>
            </a:solidFill>
            <a:prstDash val="solid"/>
            <a:round/>
            <a:headEnd len="med" w="med" type="none"/>
            <a:tailEnd len="med" w="med" type="none"/>
          </a:ln>
        </p:spPr>
        <p:txBody>
          <a:bodyPr anchorCtr="0" anchor="ctr" bIns="91425" lIns="91425" rIns="91425" tIns="91425"/>
          <a:lstStyle>
            <a:lvl1pPr indent="0" lvl="0" marL="0" marR="0" rtl="0" algn="ctr">
              <a:spcBef>
                <a:spcPts val="1200"/>
              </a:spcBef>
              <a:spcAft>
                <a:spcPts val="200"/>
              </a:spcAft>
              <a:buClr>
                <a:srgbClr val="7F7F7F"/>
              </a:buClr>
              <a:buFont typeface="Arial"/>
              <a:buNone/>
              <a:defRPr b="0" i="0" sz="18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86" name="Shape 386"/>
          <p:cNvSpPr txBox="1"/>
          <p:nvPr>
            <p:ph idx="15" type="body"/>
          </p:nvPr>
        </p:nvSpPr>
        <p:spPr>
          <a:xfrm>
            <a:off x="571647" y="4520471"/>
            <a:ext cx="2519700" cy="2222100"/>
          </a:xfrm>
          <a:prstGeom prst="rect">
            <a:avLst/>
          </a:prstGeom>
          <a:noFill/>
          <a:ln>
            <a:noFill/>
          </a:ln>
        </p:spPr>
        <p:txBody>
          <a:bodyPr anchorCtr="0" anchor="t" bIns="91425" lIns="91425" rIns="91425" tIns="91425"/>
          <a:lstStyle>
            <a:lvl1pPr indent="114300" lvl="0" marL="0" marR="0" rtl="0" algn="l">
              <a:spcBef>
                <a:spcPts val="600"/>
              </a:spcBef>
              <a:spcAft>
                <a:spcPts val="200"/>
              </a:spcAft>
              <a:buClr>
                <a:srgbClr val="7F7F7F"/>
              </a:buClr>
              <a:buSzPct val="100000"/>
              <a:buFont typeface="Arial"/>
              <a:buChar char="​"/>
              <a:defRPr b="0" i="0" sz="1800" u="none" cap="none" strike="noStrike">
                <a:solidFill>
                  <a:schemeClr val="lt1"/>
                </a:solidFill>
                <a:latin typeface="Arial"/>
                <a:ea typeface="Arial"/>
                <a:cs typeface="Arial"/>
                <a:sym typeface="Arial"/>
              </a:defRPr>
            </a:lvl1pPr>
            <a:lvl2pPr indent="-80962" lvl="1" marL="182562" marR="0" rtl="0" algn="l">
              <a:spcBef>
                <a:spcPts val="200"/>
              </a:spcBef>
              <a:spcAft>
                <a:spcPts val="600"/>
              </a:spcAft>
              <a:buClr>
                <a:schemeClr val="lt1"/>
              </a:buClr>
              <a:buSzPct val="100000"/>
              <a:buFont typeface="Arial"/>
              <a:buChar char="•"/>
              <a:defRPr b="0" i="0" sz="1600" u="none" cap="none" strike="noStrike">
                <a:solidFill>
                  <a:schemeClr val="lt1"/>
                </a:solidFill>
                <a:latin typeface="Arial"/>
                <a:ea typeface="Arial"/>
                <a:cs typeface="Arial"/>
                <a:sym typeface="Arial"/>
              </a:defRPr>
            </a:lvl2pPr>
            <a:lvl3pPr indent="-12700" lvl="2" marL="228600" marR="0" rtl="0" algn="l">
              <a:spcBef>
                <a:spcPts val="0"/>
              </a:spcBef>
              <a:spcAft>
                <a:spcPts val="600"/>
              </a:spcAft>
              <a:buClr>
                <a:schemeClr val="accent2"/>
              </a:buClr>
              <a:buFont typeface="Arial"/>
              <a:buNone/>
              <a:defRPr b="0" i="0" sz="1400" u="none" cap="none" strike="noStrike">
                <a:solidFill>
                  <a:schemeClr val="lt1"/>
                </a:solidFill>
                <a:latin typeface="Arial"/>
                <a:ea typeface="Arial"/>
                <a:cs typeface="Arial"/>
                <a:sym typeface="Arial"/>
              </a:defRPr>
            </a:lvl3pPr>
            <a:lvl4pPr indent="-12700" lvl="3" marL="228600" marR="0" rtl="0" algn="l">
              <a:spcBef>
                <a:spcPts val="0"/>
              </a:spcBef>
              <a:spcAft>
                <a:spcPts val="600"/>
              </a:spcAft>
              <a:buClr>
                <a:schemeClr val="accent2"/>
              </a:buClr>
              <a:buFont typeface="Arial"/>
              <a:buNone/>
              <a:defRPr b="1" i="0" sz="1800" u="none" cap="none" strike="noStrike">
                <a:solidFill>
                  <a:schemeClr val="dk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87" name="Shape 387"/>
          <p:cNvSpPr/>
          <p:nvPr/>
        </p:nvSpPr>
        <p:spPr>
          <a:xfrm>
            <a:off x="6209494" y="381000"/>
            <a:ext cx="2924400" cy="355500"/>
          </a:xfrm>
          <a:prstGeom prst="rect">
            <a:avLst/>
          </a:prstGeom>
          <a:no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388" name="Shape 388"/>
          <p:cNvSpPr txBox="1"/>
          <p:nvPr/>
        </p:nvSpPr>
        <p:spPr>
          <a:xfrm>
            <a:off x="187208" y="267367"/>
            <a:ext cx="184800" cy="400199"/>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None/>
            </a:pPr>
            <a:r>
              <a:t/>
            </a:r>
            <a:endParaRPr sz="2000">
              <a:solidFill>
                <a:srgbClr val="5C646A"/>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er_Hero_A">
    <p:spTree>
      <p:nvGrpSpPr>
        <p:cNvPr id="389" name="Shape 389"/>
        <p:cNvGrpSpPr/>
        <p:nvPr/>
      </p:nvGrpSpPr>
      <p:grpSpPr>
        <a:xfrm>
          <a:off x="0" y="0"/>
          <a:ext cx="0" cy="0"/>
          <a:chOff x="0" y="0"/>
          <a:chExt cx="0" cy="0"/>
        </a:xfrm>
      </p:grpSpPr>
      <p:sp>
        <p:nvSpPr>
          <p:cNvPr id="390" name="Shape 390"/>
          <p:cNvSpPr/>
          <p:nvPr/>
        </p:nvSpPr>
        <p:spPr>
          <a:xfrm>
            <a:off x="-64" y="-1"/>
            <a:ext cx="12188999" cy="2907900"/>
          </a:xfrm>
          <a:prstGeom prst="rect">
            <a:avLst/>
          </a:prstGeom>
          <a:solidFill>
            <a:schemeClr val="dk2"/>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391" name="Shape 391"/>
          <p:cNvPicPr preferRelativeResize="0"/>
          <p:nvPr/>
        </p:nvPicPr>
        <p:blipFill rotWithShape="1">
          <a:blip r:embed="rId2">
            <a:alphaModFix amt="50000"/>
          </a:blip>
          <a:srcRect b="55251" l="24338" r="287" t="12391"/>
          <a:stretch/>
        </p:blipFill>
        <p:spPr>
          <a:xfrm>
            <a:off x="0" y="0"/>
            <a:ext cx="12192000" cy="2943300"/>
          </a:xfrm>
          <a:prstGeom prst="rect">
            <a:avLst/>
          </a:prstGeom>
          <a:noFill/>
          <a:ln>
            <a:noFill/>
          </a:ln>
        </p:spPr>
      </p:pic>
      <p:sp>
        <p:nvSpPr>
          <p:cNvPr id="392" name="Shape 392"/>
          <p:cNvSpPr txBox="1"/>
          <p:nvPr>
            <p:ph idx="1" type="body"/>
          </p:nvPr>
        </p:nvSpPr>
        <p:spPr>
          <a:xfrm>
            <a:off x="-1" y="-1"/>
            <a:ext cx="8208900" cy="2907900"/>
          </a:xfrm>
          <a:prstGeom prst="rect">
            <a:avLst/>
          </a:prstGeom>
          <a:noFill/>
          <a:ln>
            <a:noFill/>
          </a:ln>
        </p:spPr>
        <p:txBody>
          <a:bodyPr anchorCtr="0" anchor="t" bIns="91425" lIns="91425" rIns="91425" tIns="91425"/>
          <a:lstStyle>
            <a:lvl1pPr indent="-111125" lvl="0" marL="111125" marR="0" rtl="0" algn="l">
              <a:lnSpc>
                <a:spcPct val="100000"/>
              </a:lnSpc>
              <a:spcBef>
                <a:spcPts val="0"/>
              </a:spcBef>
              <a:spcAft>
                <a:spcPts val="600"/>
              </a:spcAft>
              <a:buClr>
                <a:srgbClr val="7F7F7F"/>
              </a:buClr>
              <a:buFont typeface="Arial"/>
              <a:buNone/>
              <a:defRPr b="0" i="0" sz="2800" u="none" cap="none" strike="noStrike">
                <a:solidFill>
                  <a:schemeClr val="lt1"/>
                </a:solidFill>
                <a:latin typeface="Arial"/>
                <a:ea typeface="Arial"/>
                <a:cs typeface="Arial"/>
                <a:sym typeface="Arial"/>
              </a:defRPr>
            </a:lvl1pPr>
            <a:lvl2pPr indent="-9525" lvl="1" marL="111125" marR="0" rtl="0" algn="l">
              <a:spcBef>
                <a:spcPts val="0"/>
              </a:spcBef>
              <a:spcAft>
                <a:spcPts val="0"/>
              </a:spcAft>
              <a:buClr>
                <a:schemeClr val="accent2"/>
              </a:buClr>
              <a:buFont typeface="Arial"/>
              <a:buNone/>
              <a:defRPr b="0" i="0" sz="1600" u="none" cap="none" strike="noStrike">
                <a:solidFill>
                  <a:schemeClr val="lt1"/>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93" name="Shape 393"/>
          <p:cNvSpPr txBox="1"/>
          <p:nvPr>
            <p:ph type="title"/>
          </p:nvPr>
        </p:nvSpPr>
        <p:spPr>
          <a:xfrm>
            <a:off x="576222" y="3507244"/>
            <a:ext cx="7200600" cy="9876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2800" u="none" cap="none" strike="noStrike">
                <a:solidFill>
                  <a:srgbClr val="0A3B6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394" name="Shape 394"/>
          <p:cNvSpPr txBox="1"/>
          <p:nvPr>
            <p:ph idx="2" type="body"/>
          </p:nvPr>
        </p:nvSpPr>
        <p:spPr>
          <a:xfrm>
            <a:off x="576222" y="4631955"/>
            <a:ext cx="10918500" cy="1784100"/>
          </a:xfrm>
          <a:prstGeom prst="rect">
            <a:avLst/>
          </a:prstGeom>
          <a:noFill/>
          <a:ln>
            <a:noFill/>
          </a:ln>
        </p:spPr>
        <p:txBody>
          <a:bodyPr anchorCtr="0" anchor="t" bIns="91425" lIns="91425" rIns="91425" tIns="91425"/>
          <a:lstStyle>
            <a:lvl1pPr indent="127000" lvl="0" marL="0" marR="0" rtl="0" algn="l">
              <a:spcBef>
                <a:spcPts val="1000"/>
              </a:spcBef>
              <a:spcAft>
                <a:spcPts val="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rgbClr val="5C656A"/>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rgbClr val="5C656A"/>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rgbClr val="5C656A"/>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95" name="Shape 395"/>
          <p:cNvSpPr/>
          <p:nvPr>
            <p:ph idx="3" type="pic"/>
          </p:nvPr>
        </p:nvSpPr>
        <p:spPr>
          <a:xfrm>
            <a:off x="7748206" y="1001305"/>
            <a:ext cx="3843300" cy="3842400"/>
          </a:xfrm>
          <a:prstGeom prst="ellipse">
            <a:avLst/>
          </a:prstGeom>
          <a:solidFill>
            <a:srgbClr val="F2F2F2"/>
          </a:solidFill>
          <a:ln cap="flat" cmpd="sng" w="98425">
            <a:solidFill>
              <a:schemeClr val="lt2"/>
            </a:solidFill>
            <a:prstDash val="solid"/>
            <a:round/>
            <a:headEnd len="med" w="med" type="none"/>
            <a:tailEnd len="med" w="med" type="none"/>
          </a:ln>
        </p:spPr>
        <p:txBody>
          <a:bodyPr anchorCtr="0" anchor="ctr" bIns="91425" lIns="91425" rIns="91425" tIns="91425"/>
          <a:lstStyle>
            <a:lvl1pPr indent="127000" lvl="0" marL="0" marR="0" rtl="0" algn="ctr">
              <a:spcBef>
                <a:spcPts val="1200"/>
              </a:spcBef>
              <a:spcAft>
                <a:spcPts val="200"/>
              </a:spcAft>
              <a:buClr>
                <a:srgbClr val="7F7F7F"/>
              </a:buClr>
              <a:buSzPct val="100000"/>
              <a:buFont typeface="Arial"/>
              <a:buChar char="​"/>
              <a:defRPr b="0" i="0" sz="2000" u="none" cap="none" strike="noStrike">
                <a:solidFill>
                  <a:srgbClr val="58707E"/>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grpSp>
        <p:nvGrpSpPr>
          <p:cNvPr id="396" name="Shape 396"/>
          <p:cNvGrpSpPr/>
          <p:nvPr/>
        </p:nvGrpSpPr>
        <p:grpSpPr>
          <a:xfrm>
            <a:off x="667703" y="2286289"/>
            <a:ext cx="1586875" cy="1341600"/>
            <a:chOff x="667502" y="2286289"/>
            <a:chExt cx="1586400" cy="1341600"/>
          </a:xfrm>
        </p:grpSpPr>
        <p:sp>
          <p:nvSpPr>
            <p:cNvPr id="397" name="Shape 397"/>
            <p:cNvSpPr/>
            <p:nvPr/>
          </p:nvSpPr>
          <p:spPr>
            <a:xfrm rot="10800000">
              <a:off x="667502" y="2286289"/>
              <a:ext cx="1586400" cy="1341600"/>
            </a:xfrm>
            <a:custGeom>
              <a:pathLst>
                <a:path extrusionOk="0" h="120000" w="120000">
                  <a:moveTo>
                    <a:pt x="112056" y="119999"/>
                  </a:moveTo>
                  <a:lnTo>
                    <a:pt x="7943" y="119999"/>
                  </a:lnTo>
                  <a:cubicBezTo>
                    <a:pt x="3556" y="119999"/>
                    <a:pt x="0" y="115795"/>
                    <a:pt x="0" y="110608"/>
                  </a:cubicBezTo>
                  <a:lnTo>
                    <a:pt x="0" y="33959"/>
                  </a:lnTo>
                  <a:cubicBezTo>
                    <a:pt x="0" y="28772"/>
                    <a:pt x="3556" y="24567"/>
                    <a:pt x="7943" y="24567"/>
                  </a:cubicBezTo>
                  <a:lnTo>
                    <a:pt x="44513" y="24567"/>
                  </a:lnTo>
                  <a:lnTo>
                    <a:pt x="60000" y="0"/>
                  </a:lnTo>
                  <a:lnTo>
                    <a:pt x="75485" y="24567"/>
                  </a:lnTo>
                  <a:lnTo>
                    <a:pt x="112056" y="24567"/>
                  </a:lnTo>
                  <a:cubicBezTo>
                    <a:pt x="116443" y="24567"/>
                    <a:pt x="120000" y="28772"/>
                    <a:pt x="120000" y="33959"/>
                  </a:cubicBezTo>
                  <a:lnTo>
                    <a:pt x="120000" y="110608"/>
                  </a:lnTo>
                  <a:cubicBezTo>
                    <a:pt x="120000" y="115795"/>
                    <a:pt x="116443" y="119999"/>
                    <a:pt x="112056" y="119999"/>
                  </a:cubicBezTo>
                  <a:close/>
                </a:path>
              </a:pathLst>
            </a:custGeom>
            <a:solidFill>
              <a:schemeClr val="lt1"/>
            </a:solidFill>
            <a:ln>
              <a:noFill/>
            </a:ln>
            <a:effectLst>
              <a:outerShdw blurRad="387349" sx="104000" rotWithShape="0" algn="ctr" dir="5400000" dist="50800" sy="104000">
                <a:srgbClr val="000000">
                  <a:alpha val="17647"/>
                </a:srgbClr>
              </a:outerShdw>
            </a:effectLst>
          </p:spPr>
          <p:txBody>
            <a:bodyPr anchorCtr="0" anchor="ctr" bIns="0" lIns="0" rIns="0" tIns="0">
              <a:noAutofit/>
            </a:bodyPr>
            <a:lstStyle/>
            <a:p>
              <a:pPr indent="0" lvl="0" marL="0" marR="0" rtl="0" algn="ctr">
                <a:spcBef>
                  <a:spcPts val="0"/>
                </a:spcBef>
                <a:spcAft>
                  <a:spcPts val="0"/>
                </a:spcAft>
                <a:buClr>
                  <a:srgbClr val="7F7F7F"/>
                </a:buClr>
                <a:buFont typeface="Arial"/>
                <a:buNone/>
              </a:pPr>
              <a:r>
                <a:t/>
              </a:r>
              <a:endParaRPr sz="2000">
                <a:solidFill>
                  <a:schemeClr val="lt1"/>
                </a:solidFill>
                <a:latin typeface="Arial"/>
                <a:ea typeface="Arial"/>
                <a:cs typeface="Arial"/>
                <a:sym typeface="Arial"/>
              </a:endParaRPr>
            </a:p>
          </p:txBody>
        </p:sp>
        <p:sp>
          <p:nvSpPr>
            <p:cNvPr id="398" name="Shape 398"/>
            <p:cNvSpPr/>
            <p:nvPr/>
          </p:nvSpPr>
          <p:spPr>
            <a:xfrm rot="10800000">
              <a:off x="667502" y="2286289"/>
              <a:ext cx="1586400" cy="1341600"/>
            </a:xfrm>
            <a:custGeom>
              <a:pathLst>
                <a:path extrusionOk="0" h="120000" w="120000">
                  <a:moveTo>
                    <a:pt x="112056" y="119999"/>
                  </a:moveTo>
                  <a:lnTo>
                    <a:pt x="7943" y="119999"/>
                  </a:lnTo>
                  <a:cubicBezTo>
                    <a:pt x="3556" y="119999"/>
                    <a:pt x="0" y="115795"/>
                    <a:pt x="0" y="110608"/>
                  </a:cubicBezTo>
                  <a:lnTo>
                    <a:pt x="0" y="33959"/>
                  </a:lnTo>
                  <a:cubicBezTo>
                    <a:pt x="0" y="28772"/>
                    <a:pt x="3556" y="24567"/>
                    <a:pt x="7943" y="24567"/>
                  </a:cubicBezTo>
                  <a:lnTo>
                    <a:pt x="44513" y="24567"/>
                  </a:lnTo>
                  <a:lnTo>
                    <a:pt x="60000" y="0"/>
                  </a:lnTo>
                  <a:lnTo>
                    <a:pt x="75485" y="24567"/>
                  </a:lnTo>
                  <a:lnTo>
                    <a:pt x="112056" y="24567"/>
                  </a:lnTo>
                  <a:cubicBezTo>
                    <a:pt x="116443" y="24567"/>
                    <a:pt x="120000" y="28772"/>
                    <a:pt x="120000" y="33959"/>
                  </a:cubicBezTo>
                  <a:lnTo>
                    <a:pt x="120000" y="110608"/>
                  </a:lnTo>
                  <a:cubicBezTo>
                    <a:pt x="120000" y="115795"/>
                    <a:pt x="116443" y="119999"/>
                    <a:pt x="112056" y="119999"/>
                  </a:cubicBezTo>
                  <a:close/>
                </a:path>
              </a:pathLst>
            </a:custGeom>
            <a:solidFill>
              <a:schemeClr val="lt1">
                <a:alpha val="0"/>
              </a:schemeClr>
            </a:solidFill>
            <a:ln>
              <a:noFill/>
            </a:ln>
            <a:effectLst>
              <a:outerShdw blurRad="387349" sx="103000" rotWithShape="0" algn="ctr" dir="5400000" dist="38100" sy="103000">
                <a:srgbClr val="000000">
                  <a:alpha val="14901"/>
                </a:srgbClr>
              </a:outerShdw>
            </a:effectLst>
          </p:spPr>
          <p:txBody>
            <a:bodyPr anchorCtr="0" anchor="ctr" bIns="0" lIns="0" rIns="0" tIns="0">
              <a:noAutofit/>
            </a:bodyPr>
            <a:lstStyle/>
            <a:p>
              <a:pPr indent="0" lvl="0" marL="0" marR="0" rtl="0" algn="ctr">
                <a:spcBef>
                  <a:spcPts val="0"/>
                </a:spcBef>
                <a:spcAft>
                  <a:spcPts val="0"/>
                </a:spcAft>
                <a:buClr>
                  <a:srgbClr val="7F7F7F"/>
                </a:buClr>
                <a:buFont typeface="Arial"/>
                <a:buNone/>
              </a:pPr>
              <a:r>
                <a:t/>
              </a:r>
              <a:endParaRPr sz="2000">
                <a:solidFill>
                  <a:schemeClr val="lt1"/>
                </a:solidFill>
                <a:latin typeface="Arial"/>
                <a:ea typeface="Arial"/>
                <a:cs typeface="Arial"/>
                <a:sym typeface="Arial"/>
              </a:endParaRPr>
            </a:p>
          </p:txBody>
        </p:sp>
      </p:grpSp>
      <p:sp>
        <p:nvSpPr>
          <p:cNvPr id="399" name="Shape 399"/>
          <p:cNvSpPr/>
          <p:nvPr>
            <p:ph idx="4" type="pic"/>
          </p:nvPr>
        </p:nvSpPr>
        <p:spPr>
          <a:xfrm>
            <a:off x="667773" y="2293214"/>
            <a:ext cx="1587000" cy="1042800"/>
          </a:xfrm>
          <a:prstGeom prst="roundRect">
            <a:avLst>
              <a:gd fmla="val 13289" name="adj"/>
            </a:avLst>
          </a:prstGeom>
          <a:solidFill>
            <a:srgbClr val="FFFFFF"/>
          </a:solidFill>
          <a:ln>
            <a:noFill/>
          </a:ln>
        </p:spPr>
        <p:txBody>
          <a:bodyPr anchorCtr="0" anchor="ctr" bIns="91425" lIns="91425" rIns="91425" tIns="91425"/>
          <a:lstStyle>
            <a:lvl1pPr indent="88900" lvl="0" marL="0" marR="0" rtl="0" algn="l">
              <a:spcBef>
                <a:spcPts val="1200"/>
              </a:spcBef>
              <a:spcAft>
                <a:spcPts val="200"/>
              </a:spcAft>
              <a:buClr>
                <a:srgbClr val="7F7F7F"/>
              </a:buClr>
              <a:buSzPct val="100000"/>
              <a:buFont typeface="Arial"/>
              <a:buChar char="​"/>
              <a:defRPr b="0" i="0" sz="14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er_Hero_B">
    <p:spTree>
      <p:nvGrpSpPr>
        <p:cNvPr id="400" name="Shape 400"/>
        <p:cNvGrpSpPr/>
        <p:nvPr/>
      </p:nvGrpSpPr>
      <p:grpSpPr>
        <a:xfrm>
          <a:off x="0" y="0"/>
          <a:ext cx="0" cy="0"/>
          <a:chOff x="0" y="0"/>
          <a:chExt cx="0" cy="0"/>
        </a:xfrm>
      </p:grpSpPr>
      <p:sp>
        <p:nvSpPr>
          <p:cNvPr id="401" name="Shape 401"/>
          <p:cNvSpPr/>
          <p:nvPr>
            <p:ph idx="2" type="pic"/>
          </p:nvPr>
        </p:nvSpPr>
        <p:spPr>
          <a:xfrm>
            <a:off x="0" y="0"/>
            <a:ext cx="12207299" cy="3508500"/>
          </a:xfrm>
          <a:prstGeom prst="rect">
            <a:avLst/>
          </a:prstGeom>
          <a:solidFill>
            <a:schemeClr val="accent2"/>
          </a:solidFill>
          <a:ln>
            <a:noFill/>
          </a:ln>
        </p:spPr>
        <p:txBody>
          <a:bodyPr anchorCtr="0" anchor="ctr" bIns="91425" lIns="91425" rIns="91425" tIns="91425"/>
          <a:lstStyle>
            <a:lvl1pPr indent="0" lvl="0" marL="0" marR="0" rtl="0" algn="ctr">
              <a:spcBef>
                <a:spcPts val="1200"/>
              </a:spcBef>
              <a:spcAft>
                <a:spcPts val="200"/>
              </a:spcAft>
              <a:buClr>
                <a:srgbClr val="7F7F7F"/>
              </a:buClr>
              <a:buFont typeface="Arial"/>
              <a:buNone/>
              <a:defRPr b="0" i="0" sz="20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grpSp>
        <p:nvGrpSpPr>
          <p:cNvPr id="402" name="Shape 402"/>
          <p:cNvGrpSpPr/>
          <p:nvPr/>
        </p:nvGrpSpPr>
        <p:grpSpPr>
          <a:xfrm>
            <a:off x="667703" y="2862022"/>
            <a:ext cx="1586875" cy="1341600"/>
            <a:chOff x="667502" y="2286289"/>
            <a:chExt cx="1586400" cy="1341600"/>
          </a:xfrm>
        </p:grpSpPr>
        <p:sp>
          <p:nvSpPr>
            <p:cNvPr id="403" name="Shape 403"/>
            <p:cNvSpPr/>
            <p:nvPr/>
          </p:nvSpPr>
          <p:spPr>
            <a:xfrm rot="10800000">
              <a:off x="667502" y="2286289"/>
              <a:ext cx="1586400" cy="1341600"/>
            </a:xfrm>
            <a:custGeom>
              <a:pathLst>
                <a:path extrusionOk="0" h="120000" w="120000">
                  <a:moveTo>
                    <a:pt x="112056" y="119999"/>
                  </a:moveTo>
                  <a:lnTo>
                    <a:pt x="7943" y="119999"/>
                  </a:lnTo>
                  <a:cubicBezTo>
                    <a:pt x="3556" y="119999"/>
                    <a:pt x="0" y="115795"/>
                    <a:pt x="0" y="110608"/>
                  </a:cubicBezTo>
                  <a:lnTo>
                    <a:pt x="0" y="33959"/>
                  </a:lnTo>
                  <a:cubicBezTo>
                    <a:pt x="0" y="28772"/>
                    <a:pt x="3556" y="24567"/>
                    <a:pt x="7943" y="24567"/>
                  </a:cubicBezTo>
                  <a:lnTo>
                    <a:pt x="44513" y="24567"/>
                  </a:lnTo>
                  <a:lnTo>
                    <a:pt x="60000" y="0"/>
                  </a:lnTo>
                  <a:lnTo>
                    <a:pt x="75485" y="24567"/>
                  </a:lnTo>
                  <a:lnTo>
                    <a:pt x="112056" y="24567"/>
                  </a:lnTo>
                  <a:cubicBezTo>
                    <a:pt x="116443" y="24567"/>
                    <a:pt x="120000" y="28772"/>
                    <a:pt x="120000" y="33959"/>
                  </a:cubicBezTo>
                  <a:lnTo>
                    <a:pt x="120000" y="110608"/>
                  </a:lnTo>
                  <a:cubicBezTo>
                    <a:pt x="120000" y="115795"/>
                    <a:pt x="116443" y="119999"/>
                    <a:pt x="112056" y="119999"/>
                  </a:cubicBezTo>
                  <a:close/>
                </a:path>
              </a:pathLst>
            </a:custGeom>
            <a:solidFill>
              <a:schemeClr val="lt1"/>
            </a:solidFill>
            <a:ln>
              <a:noFill/>
            </a:ln>
            <a:effectLst>
              <a:outerShdw blurRad="387349" sx="104000" rotWithShape="0" algn="ctr" dir="5400000" dist="50800" sy="104000">
                <a:srgbClr val="000000">
                  <a:alpha val="17647"/>
                </a:srgbClr>
              </a:outerShdw>
            </a:effectLst>
          </p:spPr>
          <p:txBody>
            <a:bodyPr anchorCtr="0" anchor="ctr" bIns="0" lIns="0" rIns="0" tIns="0">
              <a:noAutofit/>
            </a:bodyPr>
            <a:lstStyle/>
            <a:p>
              <a:pPr indent="0" lvl="0" marL="0" marR="0" rtl="0" algn="ctr">
                <a:spcBef>
                  <a:spcPts val="0"/>
                </a:spcBef>
                <a:spcAft>
                  <a:spcPts val="0"/>
                </a:spcAft>
                <a:buClr>
                  <a:srgbClr val="7F7F7F"/>
                </a:buClr>
                <a:buFont typeface="Arial"/>
                <a:buNone/>
              </a:pPr>
              <a:r>
                <a:t/>
              </a:r>
              <a:endParaRPr sz="2000">
                <a:solidFill>
                  <a:schemeClr val="lt1"/>
                </a:solidFill>
                <a:latin typeface="Arial"/>
                <a:ea typeface="Arial"/>
                <a:cs typeface="Arial"/>
                <a:sym typeface="Arial"/>
              </a:endParaRPr>
            </a:p>
          </p:txBody>
        </p:sp>
        <p:sp>
          <p:nvSpPr>
            <p:cNvPr id="404" name="Shape 404"/>
            <p:cNvSpPr/>
            <p:nvPr/>
          </p:nvSpPr>
          <p:spPr>
            <a:xfrm rot="10800000">
              <a:off x="667502" y="2286289"/>
              <a:ext cx="1586400" cy="1341600"/>
            </a:xfrm>
            <a:custGeom>
              <a:pathLst>
                <a:path extrusionOk="0" h="120000" w="120000">
                  <a:moveTo>
                    <a:pt x="112056" y="119999"/>
                  </a:moveTo>
                  <a:lnTo>
                    <a:pt x="7943" y="119999"/>
                  </a:lnTo>
                  <a:cubicBezTo>
                    <a:pt x="3556" y="119999"/>
                    <a:pt x="0" y="115795"/>
                    <a:pt x="0" y="110608"/>
                  </a:cubicBezTo>
                  <a:lnTo>
                    <a:pt x="0" y="33959"/>
                  </a:lnTo>
                  <a:cubicBezTo>
                    <a:pt x="0" y="28772"/>
                    <a:pt x="3556" y="24567"/>
                    <a:pt x="7943" y="24567"/>
                  </a:cubicBezTo>
                  <a:lnTo>
                    <a:pt x="44513" y="24567"/>
                  </a:lnTo>
                  <a:lnTo>
                    <a:pt x="60000" y="0"/>
                  </a:lnTo>
                  <a:lnTo>
                    <a:pt x="75485" y="24567"/>
                  </a:lnTo>
                  <a:lnTo>
                    <a:pt x="112056" y="24567"/>
                  </a:lnTo>
                  <a:cubicBezTo>
                    <a:pt x="116443" y="24567"/>
                    <a:pt x="120000" y="28772"/>
                    <a:pt x="120000" y="33959"/>
                  </a:cubicBezTo>
                  <a:lnTo>
                    <a:pt x="120000" y="110608"/>
                  </a:lnTo>
                  <a:cubicBezTo>
                    <a:pt x="120000" y="115795"/>
                    <a:pt x="116443" y="119999"/>
                    <a:pt x="112056" y="119999"/>
                  </a:cubicBezTo>
                  <a:close/>
                </a:path>
              </a:pathLst>
            </a:custGeom>
            <a:solidFill>
              <a:schemeClr val="lt1">
                <a:alpha val="0"/>
              </a:schemeClr>
            </a:solidFill>
            <a:ln>
              <a:noFill/>
            </a:ln>
            <a:effectLst>
              <a:outerShdw blurRad="387349" sx="103000" rotWithShape="0" algn="ctr" dir="5400000" dist="38100" sy="103000">
                <a:srgbClr val="000000">
                  <a:alpha val="14901"/>
                </a:srgbClr>
              </a:outerShdw>
            </a:effectLst>
          </p:spPr>
          <p:txBody>
            <a:bodyPr anchorCtr="0" anchor="ctr" bIns="0" lIns="0" rIns="0" tIns="0">
              <a:noAutofit/>
            </a:bodyPr>
            <a:lstStyle/>
            <a:p>
              <a:pPr indent="0" lvl="0" marL="0" marR="0" rtl="0" algn="ctr">
                <a:spcBef>
                  <a:spcPts val="0"/>
                </a:spcBef>
                <a:spcAft>
                  <a:spcPts val="0"/>
                </a:spcAft>
                <a:buClr>
                  <a:srgbClr val="7F7F7F"/>
                </a:buClr>
                <a:buFont typeface="Arial"/>
                <a:buNone/>
              </a:pPr>
              <a:r>
                <a:t/>
              </a:r>
              <a:endParaRPr sz="2000">
                <a:solidFill>
                  <a:schemeClr val="lt1"/>
                </a:solidFill>
                <a:latin typeface="Arial"/>
                <a:ea typeface="Arial"/>
                <a:cs typeface="Arial"/>
                <a:sym typeface="Arial"/>
              </a:endParaRPr>
            </a:p>
          </p:txBody>
        </p:sp>
      </p:grpSp>
      <p:sp>
        <p:nvSpPr>
          <p:cNvPr id="405" name="Shape 405"/>
          <p:cNvSpPr/>
          <p:nvPr>
            <p:ph idx="3" type="pic"/>
          </p:nvPr>
        </p:nvSpPr>
        <p:spPr>
          <a:xfrm>
            <a:off x="678531" y="2846716"/>
            <a:ext cx="1587000" cy="1106699"/>
          </a:xfrm>
          <a:prstGeom prst="roundRect">
            <a:avLst>
              <a:gd fmla="val 15719" name="adj"/>
            </a:avLst>
          </a:prstGeom>
          <a:solidFill>
            <a:srgbClr val="FFFFFF"/>
          </a:solidFill>
          <a:ln>
            <a:noFill/>
          </a:ln>
        </p:spPr>
        <p:txBody>
          <a:bodyPr anchorCtr="0" anchor="ctr" bIns="91425" lIns="91425" rIns="91425" tIns="91425"/>
          <a:lstStyle>
            <a:lvl1pPr indent="88900" lvl="0" marL="0" marR="0" rtl="0" algn="l">
              <a:spcBef>
                <a:spcPts val="1200"/>
              </a:spcBef>
              <a:spcAft>
                <a:spcPts val="200"/>
              </a:spcAft>
              <a:buClr>
                <a:srgbClr val="7F7F7F"/>
              </a:buClr>
              <a:buSzPct val="100000"/>
              <a:buFont typeface="Arial"/>
              <a:buChar char="​"/>
              <a:defRPr b="0" i="0" sz="14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406" name="Shape 406"/>
          <p:cNvSpPr txBox="1"/>
          <p:nvPr>
            <p:ph type="title"/>
          </p:nvPr>
        </p:nvSpPr>
        <p:spPr>
          <a:xfrm>
            <a:off x="576222" y="3922776"/>
            <a:ext cx="11048700" cy="9876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2800" u="none" cap="none" strike="noStrike">
                <a:solidFill>
                  <a:schemeClr val="dk2"/>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407" name="Shape 407"/>
          <p:cNvSpPr txBox="1"/>
          <p:nvPr>
            <p:ph idx="1" type="body"/>
          </p:nvPr>
        </p:nvSpPr>
        <p:spPr>
          <a:xfrm>
            <a:off x="576222" y="5047487"/>
            <a:ext cx="11048700" cy="1216200"/>
          </a:xfrm>
          <a:prstGeom prst="rect">
            <a:avLst/>
          </a:prstGeom>
          <a:noFill/>
          <a:ln>
            <a:noFill/>
          </a:ln>
        </p:spPr>
        <p:txBody>
          <a:bodyPr anchorCtr="0" anchor="t" bIns="91425" lIns="91425" rIns="91425" tIns="91425"/>
          <a:lstStyle>
            <a:lvl1pPr indent="127000" lvl="0" marL="0" marR="0" rtl="0" algn="l">
              <a:spcBef>
                <a:spcPts val="1000"/>
              </a:spcBef>
              <a:spcAft>
                <a:spcPts val="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rgbClr val="5C656A"/>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rgbClr val="5C656A"/>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rgbClr val="5C656A"/>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7C868D"/>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Vertical Split">
    <p:spTree>
      <p:nvGrpSpPr>
        <p:cNvPr id="408" name="Shape 408"/>
        <p:cNvGrpSpPr/>
        <p:nvPr/>
      </p:nvGrpSpPr>
      <p:grpSpPr>
        <a:xfrm>
          <a:off x="0" y="0"/>
          <a:ext cx="0" cy="0"/>
          <a:chOff x="0" y="0"/>
          <a:chExt cx="0" cy="0"/>
        </a:xfrm>
      </p:grpSpPr>
      <p:sp>
        <p:nvSpPr>
          <p:cNvPr id="409" name="Shape 409"/>
          <p:cNvSpPr/>
          <p:nvPr/>
        </p:nvSpPr>
        <p:spPr>
          <a:xfrm>
            <a:off x="7850644" y="1"/>
            <a:ext cx="4341300" cy="6858000"/>
          </a:xfrm>
          <a:prstGeom prst="rect">
            <a:avLst/>
          </a:prstGeom>
          <a:solidFill>
            <a:schemeClr val="accent1"/>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410" name="Shape 410"/>
          <p:cNvPicPr preferRelativeResize="0"/>
          <p:nvPr/>
        </p:nvPicPr>
        <p:blipFill rotWithShape="1">
          <a:blip r:embed="rId2">
            <a:alphaModFix/>
          </a:blip>
          <a:srcRect b="9056" l="66317" r="3675" t="6667"/>
          <a:stretch/>
        </p:blipFill>
        <p:spPr>
          <a:xfrm>
            <a:off x="7864315" y="6156"/>
            <a:ext cx="4327800" cy="6834900"/>
          </a:xfrm>
          <a:prstGeom prst="rect">
            <a:avLst/>
          </a:prstGeom>
          <a:noFill/>
          <a:ln>
            <a:noFill/>
          </a:ln>
        </p:spPr>
      </p:pic>
      <p:sp>
        <p:nvSpPr>
          <p:cNvPr id="411" name="Shape 411"/>
          <p:cNvSpPr txBox="1"/>
          <p:nvPr>
            <p:ph type="title"/>
          </p:nvPr>
        </p:nvSpPr>
        <p:spPr>
          <a:xfrm>
            <a:off x="571648" y="56640"/>
            <a:ext cx="6723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412" name="Shape 412"/>
          <p:cNvSpPr txBox="1"/>
          <p:nvPr>
            <p:ph idx="1" type="body"/>
          </p:nvPr>
        </p:nvSpPr>
        <p:spPr>
          <a:xfrm>
            <a:off x="571648" y="1079525"/>
            <a:ext cx="6720000" cy="3693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400" u="none" cap="none" strike="noStrike">
                <a:solidFill>
                  <a:schemeClr val="accent2"/>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
        <p:nvSpPr>
          <p:cNvPr id="413" name="Shape 413"/>
          <p:cNvSpPr txBox="1"/>
          <p:nvPr>
            <p:ph idx="2" type="body"/>
          </p:nvPr>
        </p:nvSpPr>
        <p:spPr>
          <a:xfrm>
            <a:off x="571648" y="1765476"/>
            <a:ext cx="6715500" cy="2589299"/>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0"/>
              </a:spcBef>
              <a:spcAft>
                <a:spcPts val="4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414" name="Shape 414"/>
          <p:cNvSpPr txBox="1"/>
          <p:nvPr>
            <p:ph idx="11" type="ftr"/>
          </p:nvPr>
        </p:nvSpPr>
        <p:spPr>
          <a:xfrm>
            <a:off x="571648" y="6529171"/>
            <a:ext cx="105897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hoto_Content">
    <p:spTree>
      <p:nvGrpSpPr>
        <p:cNvPr id="415" name="Shape 415"/>
        <p:cNvGrpSpPr/>
        <p:nvPr/>
      </p:nvGrpSpPr>
      <p:grpSpPr>
        <a:xfrm>
          <a:off x="0" y="0"/>
          <a:ext cx="0" cy="0"/>
          <a:chOff x="0" y="0"/>
          <a:chExt cx="0" cy="0"/>
        </a:xfrm>
      </p:grpSpPr>
      <p:sp>
        <p:nvSpPr>
          <p:cNvPr id="416" name="Shape 416"/>
          <p:cNvSpPr txBox="1"/>
          <p:nvPr>
            <p:ph type="title"/>
          </p:nvPr>
        </p:nvSpPr>
        <p:spPr>
          <a:xfrm>
            <a:off x="571648" y="56640"/>
            <a:ext cx="67230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417" name="Shape 417"/>
          <p:cNvSpPr txBox="1"/>
          <p:nvPr>
            <p:ph idx="1" type="body"/>
          </p:nvPr>
        </p:nvSpPr>
        <p:spPr>
          <a:xfrm>
            <a:off x="571648" y="1079525"/>
            <a:ext cx="6720000" cy="3693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400" u="none" cap="none" strike="noStrike">
                <a:solidFill>
                  <a:schemeClr val="accent2"/>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
        <p:nvSpPr>
          <p:cNvPr id="418" name="Shape 418"/>
          <p:cNvSpPr/>
          <p:nvPr>
            <p:ph idx="2" type="pic"/>
          </p:nvPr>
        </p:nvSpPr>
        <p:spPr>
          <a:xfrm>
            <a:off x="7847547" y="0"/>
            <a:ext cx="4344600" cy="6870600"/>
          </a:xfrm>
          <a:prstGeom prst="rect">
            <a:avLst/>
          </a:prstGeom>
          <a:solidFill>
            <a:srgbClr val="BFBFBF"/>
          </a:solidFill>
          <a:ln>
            <a:noFill/>
          </a:ln>
        </p:spPr>
        <p:txBody>
          <a:bodyPr anchorCtr="0" anchor="ctr" bIns="91425" lIns="91425" rIns="91425" tIns="91425"/>
          <a:lstStyle>
            <a:lvl1pPr indent="0" lvl="0" marL="0" marR="0" rtl="0" algn="ctr">
              <a:spcBef>
                <a:spcPts val="1200"/>
              </a:spcBef>
              <a:spcAft>
                <a:spcPts val="200"/>
              </a:spcAft>
              <a:buClr>
                <a:srgbClr val="7F7F7F"/>
              </a:buClr>
              <a:buFont typeface="Arial"/>
              <a:buNone/>
              <a:defRPr b="0" i="0" sz="16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419" name="Shape 419"/>
          <p:cNvSpPr txBox="1"/>
          <p:nvPr>
            <p:ph idx="3" type="body"/>
          </p:nvPr>
        </p:nvSpPr>
        <p:spPr>
          <a:xfrm>
            <a:off x="571648" y="1765476"/>
            <a:ext cx="6715500" cy="2589299"/>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0"/>
              </a:spcBef>
              <a:spcAft>
                <a:spcPts val="4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420" name="Shape 420"/>
          <p:cNvSpPr txBox="1"/>
          <p:nvPr>
            <p:ph idx="11" type="ftr"/>
          </p:nvPr>
        </p:nvSpPr>
        <p:spPr>
          <a:xfrm>
            <a:off x="578001" y="6529171"/>
            <a:ext cx="105897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asic_MtnFooter">
    <p:spTree>
      <p:nvGrpSpPr>
        <p:cNvPr id="26" name="Shape 26"/>
        <p:cNvGrpSpPr/>
        <p:nvPr/>
      </p:nvGrpSpPr>
      <p:grpSpPr>
        <a:xfrm>
          <a:off x="0" y="0"/>
          <a:ext cx="0" cy="0"/>
          <a:chOff x="0" y="0"/>
          <a:chExt cx="0" cy="0"/>
        </a:xfrm>
      </p:grpSpPr>
      <p:grpSp>
        <p:nvGrpSpPr>
          <p:cNvPr id="27" name="Shape 27"/>
          <p:cNvGrpSpPr/>
          <p:nvPr/>
        </p:nvGrpSpPr>
        <p:grpSpPr>
          <a:xfrm>
            <a:off x="405" y="6142153"/>
            <a:ext cx="12201773" cy="733527"/>
            <a:chOff x="405" y="6150391"/>
            <a:chExt cx="12198113" cy="733527"/>
          </a:xfrm>
        </p:grpSpPr>
        <p:sp>
          <p:nvSpPr>
            <p:cNvPr id="28" name="Shape 28"/>
            <p:cNvSpPr/>
            <p:nvPr/>
          </p:nvSpPr>
          <p:spPr>
            <a:xfrm>
              <a:off x="11917767" y="6405357"/>
              <a:ext cx="146700" cy="1992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9" name="Shape 29"/>
            <p:cNvSpPr/>
            <p:nvPr/>
          </p:nvSpPr>
          <p:spPr>
            <a:xfrm>
              <a:off x="11687027" y="6446517"/>
              <a:ext cx="100200" cy="1497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0" name="Shape 30"/>
            <p:cNvSpPr/>
            <p:nvPr/>
          </p:nvSpPr>
          <p:spPr>
            <a:xfrm>
              <a:off x="5543882" y="6582796"/>
              <a:ext cx="1893300" cy="299700"/>
            </a:xfrm>
            <a:custGeom>
              <a:pathLst>
                <a:path extrusionOk="0" h="120000" w="120000">
                  <a:moveTo>
                    <a:pt x="120000" y="120000"/>
                  </a:moveTo>
                  <a:lnTo>
                    <a:pt x="91944" y="32544"/>
                  </a:lnTo>
                  <a:lnTo>
                    <a:pt x="82516" y="59733"/>
                  </a:lnTo>
                  <a:lnTo>
                    <a:pt x="68000" y="17811"/>
                  </a:lnTo>
                  <a:lnTo>
                    <a:pt x="64988" y="26650"/>
                  </a:lnTo>
                  <a:lnTo>
                    <a:pt x="55772" y="0"/>
                  </a:lnTo>
                  <a:lnTo>
                    <a:pt x="41361" y="41516"/>
                  </a:lnTo>
                  <a:lnTo>
                    <a:pt x="33183" y="17811"/>
                  </a:lnTo>
                  <a:lnTo>
                    <a:pt x="30744"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1" name="Shape 31"/>
            <p:cNvSpPr/>
            <p:nvPr/>
          </p:nvSpPr>
          <p:spPr>
            <a:xfrm>
              <a:off x="11193518" y="6495173"/>
              <a:ext cx="1005000" cy="387300"/>
            </a:xfrm>
            <a:custGeom>
              <a:pathLst>
                <a:path extrusionOk="0" h="120000" w="120000">
                  <a:moveTo>
                    <a:pt x="82355" y="0"/>
                  </a:moveTo>
                  <a:lnTo>
                    <a:pt x="113280" y="49211"/>
                  </a:lnTo>
                  <a:lnTo>
                    <a:pt x="120000" y="44835"/>
                  </a:lnTo>
                  <a:lnTo>
                    <a:pt x="120000" y="120000"/>
                  </a:lnTo>
                  <a:lnTo>
                    <a:pt x="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2" name="Shape 32"/>
            <p:cNvSpPr/>
            <p:nvPr/>
          </p:nvSpPr>
          <p:spPr>
            <a:xfrm>
              <a:off x="11701720" y="6484998"/>
              <a:ext cx="487200" cy="387299"/>
            </a:xfrm>
            <a:custGeom>
              <a:pathLst>
                <a:path extrusionOk="0" h="120000" w="120000">
                  <a:moveTo>
                    <a:pt x="42322" y="0"/>
                  </a:moveTo>
                  <a:lnTo>
                    <a:pt x="106121" y="49211"/>
                  </a:lnTo>
                  <a:lnTo>
                    <a:pt x="120000" y="67952"/>
                  </a:lnTo>
                  <a:lnTo>
                    <a:pt x="120000" y="120000"/>
                  </a:lnTo>
                  <a:lnTo>
                    <a:pt x="15068" y="120000"/>
                  </a:lnTo>
                  <a:lnTo>
                    <a:pt x="33983" y="73611"/>
                  </a:lnTo>
                  <a:lnTo>
                    <a:pt x="0" y="58083"/>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3" name="Shape 33"/>
            <p:cNvSpPr/>
            <p:nvPr/>
          </p:nvSpPr>
          <p:spPr>
            <a:xfrm>
              <a:off x="7511850" y="6443628"/>
              <a:ext cx="2772300" cy="438900"/>
            </a:xfrm>
            <a:custGeom>
              <a:pathLst>
                <a:path extrusionOk="0" h="120000" w="120000">
                  <a:moveTo>
                    <a:pt x="120000" y="120000"/>
                  </a:moveTo>
                  <a:lnTo>
                    <a:pt x="91938" y="32544"/>
                  </a:lnTo>
                  <a:lnTo>
                    <a:pt x="82488" y="59733"/>
                  </a:lnTo>
                  <a:lnTo>
                    <a:pt x="68011" y="17811"/>
                  </a:lnTo>
                  <a:lnTo>
                    <a:pt x="64983" y="26650"/>
                  </a:lnTo>
                  <a:lnTo>
                    <a:pt x="55761" y="0"/>
                  </a:lnTo>
                  <a:lnTo>
                    <a:pt x="41372" y="41516"/>
                  </a:lnTo>
                  <a:lnTo>
                    <a:pt x="33150" y="17811"/>
                  </a:lnTo>
                  <a:lnTo>
                    <a:pt x="30711"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4" name="Shape 34"/>
            <p:cNvSpPr/>
            <p:nvPr/>
          </p:nvSpPr>
          <p:spPr>
            <a:xfrm>
              <a:off x="9223400" y="6438369"/>
              <a:ext cx="141900" cy="2121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5" name="Shape 35"/>
            <p:cNvSpPr/>
            <p:nvPr/>
          </p:nvSpPr>
          <p:spPr>
            <a:xfrm flipH="1">
              <a:off x="405" y="6232426"/>
              <a:ext cx="2748600" cy="650099"/>
            </a:xfrm>
            <a:custGeom>
              <a:pathLst>
                <a:path extrusionOk="0" h="120000" w="120000">
                  <a:moveTo>
                    <a:pt x="106653" y="0"/>
                  </a:moveTo>
                  <a:lnTo>
                    <a:pt x="90672" y="28672"/>
                  </a:lnTo>
                  <a:lnTo>
                    <a:pt x="85451" y="19162"/>
                  </a:lnTo>
                  <a:lnTo>
                    <a:pt x="60282" y="64266"/>
                  </a:lnTo>
                  <a:lnTo>
                    <a:pt x="43935" y="35014"/>
                  </a:lnTo>
                  <a:lnTo>
                    <a:pt x="0" y="119999"/>
                  </a:lnTo>
                  <a:lnTo>
                    <a:pt x="120000" y="119999"/>
                  </a:lnTo>
                  <a:lnTo>
                    <a:pt x="120000" y="23859"/>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6" name="Shape 36"/>
            <p:cNvSpPr/>
            <p:nvPr/>
          </p:nvSpPr>
          <p:spPr>
            <a:xfrm>
              <a:off x="598304" y="6255248"/>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7" name="Shape 37"/>
            <p:cNvSpPr/>
            <p:nvPr/>
          </p:nvSpPr>
          <p:spPr>
            <a:xfrm>
              <a:off x="20338" y="6150391"/>
              <a:ext cx="173100" cy="2349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8" name="Shape 38"/>
            <p:cNvSpPr/>
            <p:nvPr/>
          </p:nvSpPr>
          <p:spPr>
            <a:xfrm>
              <a:off x="198743" y="6150807"/>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39" name="Shape 39"/>
            <p:cNvSpPr/>
            <p:nvPr/>
          </p:nvSpPr>
          <p:spPr>
            <a:xfrm>
              <a:off x="419843" y="6199610"/>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40" name="Shape 40"/>
            <p:cNvSpPr/>
            <p:nvPr/>
          </p:nvSpPr>
          <p:spPr>
            <a:xfrm>
              <a:off x="1000629" y="6336085"/>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41" name="Shape 41"/>
            <p:cNvSpPr/>
            <p:nvPr/>
          </p:nvSpPr>
          <p:spPr>
            <a:xfrm>
              <a:off x="726039" y="6351692"/>
              <a:ext cx="292800" cy="209700"/>
            </a:xfrm>
            <a:custGeom>
              <a:pathLst>
                <a:path extrusionOk="0" h="120000" w="120000">
                  <a:moveTo>
                    <a:pt x="0" y="0"/>
                  </a:moveTo>
                  <a:lnTo>
                    <a:pt x="0" y="73733"/>
                  </a:lnTo>
                  <a:lnTo>
                    <a:pt x="120000" y="120000"/>
                  </a:lnTo>
                  <a:lnTo>
                    <a:pt x="50000" y="60238"/>
                  </a:lnTo>
                  <a:lnTo>
                    <a:pt x="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42" name="Shape 42"/>
            <p:cNvSpPr/>
            <p:nvPr/>
          </p:nvSpPr>
          <p:spPr>
            <a:xfrm>
              <a:off x="244026" y="6239412"/>
              <a:ext cx="405300" cy="618600"/>
            </a:xfrm>
            <a:custGeom>
              <a:pathLst>
                <a:path extrusionOk="0" h="120000" w="120000">
                  <a:moveTo>
                    <a:pt x="16355" y="0"/>
                  </a:moveTo>
                  <a:lnTo>
                    <a:pt x="25961" y="62944"/>
                  </a:lnTo>
                  <a:lnTo>
                    <a:pt x="0" y="106072"/>
                  </a:lnTo>
                  <a:lnTo>
                    <a:pt x="9405" y="111827"/>
                  </a:lnTo>
                  <a:lnTo>
                    <a:pt x="3883" y="120000"/>
                  </a:lnTo>
                  <a:lnTo>
                    <a:pt x="23305" y="120000"/>
                  </a:lnTo>
                  <a:lnTo>
                    <a:pt x="84222" y="97500"/>
                  </a:lnTo>
                  <a:lnTo>
                    <a:pt x="120000" y="84511"/>
                  </a:lnTo>
                  <a:lnTo>
                    <a:pt x="69505" y="60000"/>
                  </a:lnTo>
                  <a:lnTo>
                    <a:pt x="16355" y="0"/>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43" name="Shape 43"/>
            <p:cNvSpPr/>
            <p:nvPr/>
          </p:nvSpPr>
          <p:spPr>
            <a:xfrm>
              <a:off x="10265092" y="6422135"/>
              <a:ext cx="185400" cy="2517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44" name="Shape 44"/>
            <p:cNvSpPr/>
            <p:nvPr/>
          </p:nvSpPr>
          <p:spPr>
            <a:xfrm>
              <a:off x="9744614" y="6404616"/>
              <a:ext cx="192000" cy="2868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45" name="Shape 45"/>
            <p:cNvSpPr/>
            <p:nvPr/>
          </p:nvSpPr>
          <p:spPr>
            <a:xfrm>
              <a:off x="3029241" y="6246444"/>
              <a:ext cx="208500" cy="2832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46" name="Shape 46"/>
            <p:cNvSpPr/>
            <p:nvPr/>
          </p:nvSpPr>
          <p:spPr>
            <a:xfrm>
              <a:off x="6947500" y="6503669"/>
              <a:ext cx="123300" cy="1674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47" name="Shape 47"/>
            <p:cNvSpPr/>
            <p:nvPr/>
          </p:nvSpPr>
          <p:spPr>
            <a:xfrm>
              <a:off x="7786396" y="6508260"/>
              <a:ext cx="106500" cy="1590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48" name="Shape 48"/>
            <p:cNvSpPr/>
            <p:nvPr/>
          </p:nvSpPr>
          <p:spPr>
            <a:xfrm>
              <a:off x="7350854" y="6417001"/>
              <a:ext cx="163800" cy="222599"/>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49" name="Shape 49"/>
            <p:cNvSpPr/>
            <p:nvPr/>
          </p:nvSpPr>
          <p:spPr>
            <a:xfrm>
              <a:off x="4285135" y="6438796"/>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0" name="Shape 50"/>
            <p:cNvSpPr/>
            <p:nvPr/>
          </p:nvSpPr>
          <p:spPr>
            <a:xfrm>
              <a:off x="6829402" y="6523069"/>
              <a:ext cx="127500" cy="173099"/>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1" name="Shape 51"/>
            <p:cNvSpPr/>
            <p:nvPr/>
          </p:nvSpPr>
          <p:spPr>
            <a:xfrm>
              <a:off x="7827418" y="6588996"/>
              <a:ext cx="93300" cy="139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52" name="Shape 52"/>
            <p:cNvSpPr/>
            <p:nvPr/>
          </p:nvSpPr>
          <p:spPr>
            <a:xfrm>
              <a:off x="8368771" y="6456446"/>
              <a:ext cx="93300" cy="139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53" name="Shape 53"/>
            <p:cNvSpPr/>
            <p:nvPr/>
          </p:nvSpPr>
          <p:spPr>
            <a:xfrm>
              <a:off x="4077553" y="6448864"/>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4" name="Shape 54"/>
            <p:cNvSpPr/>
            <p:nvPr/>
          </p:nvSpPr>
          <p:spPr>
            <a:xfrm>
              <a:off x="3845312" y="6349878"/>
              <a:ext cx="133500" cy="1812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5" name="Shape 55"/>
            <p:cNvSpPr/>
            <p:nvPr/>
          </p:nvSpPr>
          <p:spPr>
            <a:xfrm>
              <a:off x="8202721" y="6501130"/>
              <a:ext cx="486300" cy="373800"/>
            </a:xfrm>
            <a:custGeom>
              <a:pathLst>
                <a:path extrusionOk="0" h="120000" w="120000">
                  <a:moveTo>
                    <a:pt x="18488" y="0"/>
                  </a:moveTo>
                  <a:lnTo>
                    <a:pt x="0" y="44666"/>
                  </a:lnTo>
                  <a:lnTo>
                    <a:pt x="34805" y="70772"/>
                  </a:lnTo>
                  <a:lnTo>
                    <a:pt x="40966" y="106944"/>
                  </a:lnTo>
                  <a:lnTo>
                    <a:pt x="78911" y="120000"/>
                  </a:lnTo>
                  <a:lnTo>
                    <a:pt x="120000" y="120000"/>
                  </a:lnTo>
                  <a:lnTo>
                    <a:pt x="30694" y="45294"/>
                  </a:lnTo>
                  <a:lnTo>
                    <a:pt x="18488"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56" name="Shape 56"/>
            <p:cNvSpPr/>
            <p:nvPr/>
          </p:nvSpPr>
          <p:spPr>
            <a:xfrm>
              <a:off x="3317276" y="6253146"/>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7" name="Shape 57"/>
            <p:cNvSpPr/>
            <p:nvPr/>
          </p:nvSpPr>
          <p:spPr>
            <a:xfrm>
              <a:off x="10546185" y="6485755"/>
              <a:ext cx="123300" cy="1674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8" name="Shape 58"/>
            <p:cNvSpPr/>
            <p:nvPr/>
          </p:nvSpPr>
          <p:spPr>
            <a:xfrm>
              <a:off x="10768013" y="6579945"/>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59" name="Shape 59"/>
            <p:cNvSpPr/>
            <p:nvPr/>
          </p:nvSpPr>
          <p:spPr>
            <a:xfrm>
              <a:off x="1789741" y="6321923"/>
              <a:ext cx="3541200" cy="560400"/>
            </a:xfrm>
            <a:custGeom>
              <a:pathLst>
                <a:path extrusionOk="0" h="120000" w="120000">
                  <a:moveTo>
                    <a:pt x="120000" y="120000"/>
                  </a:moveTo>
                  <a:lnTo>
                    <a:pt x="92794" y="24466"/>
                  </a:lnTo>
                  <a:lnTo>
                    <a:pt x="82488" y="59733"/>
                  </a:lnTo>
                  <a:lnTo>
                    <a:pt x="68011" y="17811"/>
                  </a:lnTo>
                  <a:lnTo>
                    <a:pt x="64983" y="26650"/>
                  </a:lnTo>
                  <a:lnTo>
                    <a:pt x="55761" y="0"/>
                  </a:lnTo>
                  <a:lnTo>
                    <a:pt x="41372" y="41516"/>
                  </a:lnTo>
                  <a:lnTo>
                    <a:pt x="33150" y="17811"/>
                  </a:lnTo>
                  <a:lnTo>
                    <a:pt x="30711"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60" name="Shape 60"/>
            <p:cNvSpPr/>
            <p:nvPr/>
          </p:nvSpPr>
          <p:spPr>
            <a:xfrm>
              <a:off x="6515273" y="6473942"/>
              <a:ext cx="2412300" cy="408599"/>
            </a:xfrm>
            <a:custGeom>
              <a:pathLst>
                <a:path extrusionOk="0" h="120000" w="120000">
                  <a:moveTo>
                    <a:pt x="120000" y="120000"/>
                  </a:moveTo>
                  <a:lnTo>
                    <a:pt x="86555" y="57333"/>
                  </a:lnTo>
                  <a:lnTo>
                    <a:pt x="77533" y="74244"/>
                  </a:lnTo>
                  <a:lnTo>
                    <a:pt x="56155" y="31977"/>
                  </a:lnTo>
                  <a:lnTo>
                    <a:pt x="49750" y="49066"/>
                  </a:lnTo>
                  <a:lnTo>
                    <a:pt x="36216"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61" name="Shape 61"/>
            <p:cNvSpPr/>
            <p:nvPr/>
          </p:nvSpPr>
          <p:spPr>
            <a:xfrm>
              <a:off x="3435239" y="6315639"/>
              <a:ext cx="292200" cy="280200"/>
            </a:xfrm>
            <a:custGeom>
              <a:pathLst>
                <a:path extrusionOk="0" h="120000" w="120000">
                  <a:moveTo>
                    <a:pt x="0" y="0"/>
                  </a:moveTo>
                  <a:lnTo>
                    <a:pt x="42911" y="99911"/>
                  </a:lnTo>
                  <a:lnTo>
                    <a:pt x="120000" y="120000"/>
                  </a:lnTo>
                  <a:lnTo>
                    <a:pt x="111777" y="53305"/>
                  </a:lnTo>
                  <a:lnTo>
                    <a:pt x="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62" name="Shape 62"/>
            <p:cNvSpPr/>
            <p:nvPr/>
          </p:nvSpPr>
          <p:spPr>
            <a:xfrm>
              <a:off x="7644167" y="6583377"/>
              <a:ext cx="303300" cy="299700"/>
            </a:xfrm>
            <a:custGeom>
              <a:pathLst>
                <a:path extrusionOk="0" h="120000" w="120000">
                  <a:moveTo>
                    <a:pt x="0" y="0"/>
                  </a:moveTo>
                  <a:lnTo>
                    <a:pt x="0" y="38327"/>
                  </a:lnTo>
                  <a:lnTo>
                    <a:pt x="46266" y="91938"/>
                  </a:lnTo>
                  <a:lnTo>
                    <a:pt x="120000" y="120000"/>
                  </a:lnTo>
                  <a:lnTo>
                    <a:pt x="60122" y="78661"/>
                  </a:lnTo>
                  <a:lnTo>
                    <a:pt x="0"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63" name="Shape 63"/>
            <p:cNvSpPr/>
            <p:nvPr/>
          </p:nvSpPr>
          <p:spPr>
            <a:xfrm>
              <a:off x="8064206" y="6662842"/>
              <a:ext cx="210900" cy="159000"/>
            </a:xfrm>
            <a:custGeom>
              <a:pathLst>
                <a:path extrusionOk="0" h="120000" w="120000">
                  <a:moveTo>
                    <a:pt x="43444" y="0"/>
                  </a:moveTo>
                  <a:lnTo>
                    <a:pt x="0" y="67088"/>
                  </a:lnTo>
                  <a:lnTo>
                    <a:pt x="120000" y="120000"/>
                  </a:lnTo>
                  <a:lnTo>
                    <a:pt x="50922" y="60000"/>
                  </a:lnTo>
                  <a:lnTo>
                    <a:pt x="43444"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64" name="Shape 64"/>
            <p:cNvSpPr/>
            <p:nvPr/>
          </p:nvSpPr>
          <p:spPr>
            <a:xfrm>
              <a:off x="7135696" y="6467657"/>
              <a:ext cx="340200" cy="408599"/>
            </a:xfrm>
            <a:custGeom>
              <a:pathLst>
                <a:path extrusionOk="0" h="120000" w="120000">
                  <a:moveTo>
                    <a:pt x="37938" y="0"/>
                  </a:moveTo>
                  <a:lnTo>
                    <a:pt x="0" y="68544"/>
                  </a:lnTo>
                  <a:lnTo>
                    <a:pt x="33750" y="88761"/>
                  </a:lnTo>
                  <a:lnTo>
                    <a:pt x="120000" y="120000"/>
                  </a:lnTo>
                  <a:lnTo>
                    <a:pt x="53383" y="76077"/>
                  </a:lnTo>
                  <a:lnTo>
                    <a:pt x="31322" y="45572"/>
                  </a:lnTo>
                  <a:lnTo>
                    <a:pt x="37938"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65" name="Shape 65"/>
            <p:cNvSpPr/>
            <p:nvPr/>
          </p:nvSpPr>
          <p:spPr>
            <a:xfrm>
              <a:off x="2672218" y="6398842"/>
              <a:ext cx="621000" cy="477300"/>
            </a:xfrm>
            <a:custGeom>
              <a:pathLst>
                <a:path extrusionOk="0" h="120000" w="120000">
                  <a:moveTo>
                    <a:pt x="18488" y="0"/>
                  </a:moveTo>
                  <a:lnTo>
                    <a:pt x="0" y="44666"/>
                  </a:lnTo>
                  <a:lnTo>
                    <a:pt x="34805" y="70772"/>
                  </a:lnTo>
                  <a:lnTo>
                    <a:pt x="40966" y="106944"/>
                  </a:lnTo>
                  <a:lnTo>
                    <a:pt x="78911" y="120000"/>
                  </a:lnTo>
                  <a:lnTo>
                    <a:pt x="120000" y="120000"/>
                  </a:lnTo>
                  <a:lnTo>
                    <a:pt x="30694" y="45294"/>
                  </a:lnTo>
                  <a:lnTo>
                    <a:pt x="18488"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66" name="Shape 66"/>
            <p:cNvSpPr/>
            <p:nvPr/>
          </p:nvSpPr>
          <p:spPr>
            <a:xfrm>
              <a:off x="6094476" y="6673018"/>
              <a:ext cx="257100" cy="210900"/>
            </a:xfrm>
            <a:custGeom>
              <a:pathLst>
                <a:path extrusionOk="0" h="120000" w="120000">
                  <a:moveTo>
                    <a:pt x="34583" y="0"/>
                  </a:moveTo>
                  <a:lnTo>
                    <a:pt x="3872" y="45294"/>
                  </a:lnTo>
                  <a:lnTo>
                    <a:pt x="21288" y="61650"/>
                  </a:lnTo>
                  <a:lnTo>
                    <a:pt x="0" y="120000"/>
                  </a:lnTo>
                  <a:lnTo>
                    <a:pt x="120000" y="120000"/>
                  </a:lnTo>
                  <a:lnTo>
                    <a:pt x="87744" y="96722"/>
                  </a:lnTo>
                  <a:lnTo>
                    <a:pt x="88644" y="60077"/>
                  </a:lnTo>
                  <a:lnTo>
                    <a:pt x="64516" y="41994"/>
                  </a:lnTo>
                  <a:lnTo>
                    <a:pt x="34583" y="0"/>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67" name="Shape 67"/>
            <p:cNvSpPr/>
            <p:nvPr/>
          </p:nvSpPr>
          <p:spPr>
            <a:xfrm>
              <a:off x="9416039" y="6495175"/>
              <a:ext cx="2287200" cy="387300"/>
            </a:xfrm>
            <a:custGeom>
              <a:pathLst>
                <a:path extrusionOk="0" h="120000" w="120000">
                  <a:moveTo>
                    <a:pt x="120000" y="120000"/>
                  </a:moveTo>
                  <a:lnTo>
                    <a:pt x="86544" y="57277"/>
                  </a:lnTo>
                  <a:lnTo>
                    <a:pt x="75516" y="62316"/>
                  </a:lnTo>
                  <a:lnTo>
                    <a:pt x="60394" y="33477"/>
                  </a:lnTo>
                  <a:lnTo>
                    <a:pt x="49777" y="49211"/>
                  </a:lnTo>
                  <a:lnTo>
                    <a:pt x="36188"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68" name="Shape 68"/>
            <p:cNvSpPr/>
            <p:nvPr/>
          </p:nvSpPr>
          <p:spPr>
            <a:xfrm>
              <a:off x="9934010" y="6488307"/>
              <a:ext cx="643500" cy="387300"/>
            </a:xfrm>
            <a:custGeom>
              <a:pathLst>
                <a:path extrusionOk="0" h="120000" w="120000">
                  <a:moveTo>
                    <a:pt x="32033" y="0"/>
                  </a:moveTo>
                  <a:lnTo>
                    <a:pt x="0" y="58083"/>
                  </a:lnTo>
                  <a:lnTo>
                    <a:pt x="25722" y="73611"/>
                  </a:lnTo>
                  <a:lnTo>
                    <a:pt x="11405" y="120000"/>
                  </a:lnTo>
                  <a:lnTo>
                    <a:pt x="120000" y="120000"/>
                  </a:lnTo>
                  <a:lnTo>
                    <a:pt x="80322" y="49211"/>
                  </a:lnTo>
                  <a:lnTo>
                    <a:pt x="32033" y="0"/>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69" name="Shape 69"/>
            <p:cNvGrpSpPr/>
            <p:nvPr/>
          </p:nvGrpSpPr>
          <p:grpSpPr>
            <a:xfrm>
              <a:off x="730709" y="6294727"/>
              <a:ext cx="3468632" cy="587525"/>
              <a:chOff x="635956" y="6252598"/>
              <a:chExt cx="3682200" cy="623699"/>
            </a:xfrm>
          </p:grpSpPr>
          <p:sp>
            <p:nvSpPr>
              <p:cNvPr id="70" name="Shape 70"/>
              <p:cNvSpPr/>
              <p:nvPr/>
            </p:nvSpPr>
            <p:spPr>
              <a:xfrm>
                <a:off x="635956" y="6252598"/>
                <a:ext cx="3682200" cy="623699"/>
              </a:xfrm>
              <a:custGeom>
                <a:pathLst>
                  <a:path extrusionOk="0" h="120000" w="120000">
                    <a:moveTo>
                      <a:pt x="120000" y="120000"/>
                    </a:moveTo>
                    <a:lnTo>
                      <a:pt x="86555" y="57333"/>
                    </a:lnTo>
                    <a:lnTo>
                      <a:pt x="77533" y="74244"/>
                    </a:lnTo>
                    <a:lnTo>
                      <a:pt x="56155" y="31977"/>
                    </a:lnTo>
                    <a:lnTo>
                      <a:pt x="49750" y="49066"/>
                    </a:lnTo>
                    <a:lnTo>
                      <a:pt x="36216"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71" name="Shape 71"/>
              <p:cNvSpPr/>
              <p:nvPr/>
            </p:nvSpPr>
            <p:spPr>
              <a:xfrm>
                <a:off x="2359156" y="6418757"/>
                <a:ext cx="462900" cy="457500"/>
              </a:xfrm>
              <a:custGeom>
                <a:pathLst>
                  <a:path extrusionOk="0" h="120000" w="120000">
                    <a:moveTo>
                      <a:pt x="0" y="0"/>
                    </a:moveTo>
                    <a:lnTo>
                      <a:pt x="0" y="38327"/>
                    </a:lnTo>
                    <a:lnTo>
                      <a:pt x="46266" y="91938"/>
                    </a:lnTo>
                    <a:lnTo>
                      <a:pt x="120000" y="120000"/>
                    </a:lnTo>
                    <a:lnTo>
                      <a:pt x="60122" y="78661"/>
                    </a:lnTo>
                    <a:lnTo>
                      <a:pt x="0"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72" name="Shape 72"/>
              <p:cNvSpPr/>
              <p:nvPr/>
            </p:nvSpPr>
            <p:spPr>
              <a:xfrm>
                <a:off x="3175408" y="6550535"/>
                <a:ext cx="321600" cy="242700"/>
              </a:xfrm>
              <a:custGeom>
                <a:pathLst>
                  <a:path extrusionOk="0" h="120000" w="120000">
                    <a:moveTo>
                      <a:pt x="43444" y="0"/>
                    </a:moveTo>
                    <a:lnTo>
                      <a:pt x="0" y="67088"/>
                    </a:lnTo>
                    <a:lnTo>
                      <a:pt x="120000" y="120000"/>
                    </a:lnTo>
                    <a:lnTo>
                      <a:pt x="50922" y="60000"/>
                    </a:lnTo>
                    <a:lnTo>
                      <a:pt x="43444"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73" name="Shape 73"/>
              <p:cNvSpPr/>
              <p:nvPr/>
            </p:nvSpPr>
            <p:spPr>
              <a:xfrm>
                <a:off x="1582999" y="6252598"/>
                <a:ext cx="519300" cy="623699"/>
              </a:xfrm>
              <a:custGeom>
                <a:pathLst>
                  <a:path extrusionOk="0" h="120000" w="120000">
                    <a:moveTo>
                      <a:pt x="37938" y="0"/>
                    </a:moveTo>
                    <a:lnTo>
                      <a:pt x="0" y="68544"/>
                    </a:lnTo>
                    <a:lnTo>
                      <a:pt x="33750" y="88761"/>
                    </a:lnTo>
                    <a:lnTo>
                      <a:pt x="120000" y="120000"/>
                    </a:lnTo>
                    <a:lnTo>
                      <a:pt x="53383" y="76077"/>
                    </a:lnTo>
                    <a:lnTo>
                      <a:pt x="31322" y="45572"/>
                    </a:lnTo>
                    <a:lnTo>
                      <a:pt x="37938"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74" name="Shape 74"/>
            <p:cNvSpPr/>
            <p:nvPr/>
          </p:nvSpPr>
          <p:spPr>
            <a:xfrm rot="479092">
              <a:off x="8763371" y="6466539"/>
              <a:ext cx="334745" cy="219344"/>
            </a:xfrm>
            <a:custGeom>
              <a:pathLst>
                <a:path extrusionOk="0" h="120000" w="120000">
                  <a:moveTo>
                    <a:pt x="0" y="0"/>
                  </a:moveTo>
                  <a:lnTo>
                    <a:pt x="42911" y="99911"/>
                  </a:lnTo>
                  <a:lnTo>
                    <a:pt x="120000" y="120000"/>
                  </a:lnTo>
                  <a:lnTo>
                    <a:pt x="111777" y="53305"/>
                  </a:lnTo>
                  <a:lnTo>
                    <a:pt x="0" y="0"/>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75" name="Shape 75"/>
            <p:cNvGrpSpPr/>
            <p:nvPr/>
          </p:nvGrpSpPr>
          <p:grpSpPr>
            <a:xfrm>
              <a:off x="4486591" y="6543403"/>
              <a:ext cx="2002500" cy="339000"/>
              <a:chOff x="4486591" y="6531401"/>
              <a:chExt cx="2002500" cy="339000"/>
            </a:xfrm>
          </p:grpSpPr>
          <p:sp>
            <p:nvSpPr>
              <p:cNvPr id="76" name="Shape 76"/>
              <p:cNvSpPr/>
              <p:nvPr/>
            </p:nvSpPr>
            <p:spPr>
              <a:xfrm>
                <a:off x="5776414" y="6578757"/>
                <a:ext cx="110100" cy="1497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77" name="Shape 77"/>
              <p:cNvSpPr/>
              <p:nvPr/>
            </p:nvSpPr>
            <p:spPr>
              <a:xfrm>
                <a:off x="4486591" y="6531401"/>
                <a:ext cx="2002500" cy="339000"/>
              </a:xfrm>
              <a:custGeom>
                <a:pathLst>
                  <a:path extrusionOk="0" h="120000" w="120000">
                    <a:moveTo>
                      <a:pt x="120000" y="120000"/>
                    </a:moveTo>
                    <a:lnTo>
                      <a:pt x="86544" y="57277"/>
                    </a:lnTo>
                    <a:lnTo>
                      <a:pt x="75516" y="62316"/>
                    </a:lnTo>
                    <a:lnTo>
                      <a:pt x="60394" y="33477"/>
                    </a:lnTo>
                    <a:lnTo>
                      <a:pt x="49777" y="49211"/>
                    </a:lnTo>
                    <a:lnTo>
                      <a:pt x="36188"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78" name="Shape 78"/>
              <p:cNvSpPr/>
              <p:nvPr/>
            </p:nvSpPr>
            <p:spPr>
              <a:xfrm>
                <a:off x="4936482" y="6531401"/>
                <a:ext cx="563400" cy="339000"/>
              </a:xfrm>
              <a:custGeom>
                <a:pathLst>
                  <a:path extrusionOk="0" h="120000" w="120000">
                    <a:moveTo>
                      <a:pt x="32033" y="0"/>
                    </a:moveTo>
                    <a:lnTo>
                      <a:pt x="0" y="58083"/>
                    </a:lnTo>
                    <a:lnTo>
                      <a:pt x="25722" y="73611"/>
                    </a:lnTo>
                    <a:lnTo>
                      <a:pt x="11405" y="120000"/>
                    </a:lnTo>
                    <a:lnTo>
                      <a:pt x="120000" y="120000"/>
                    </a:lnTo>
                    <a:lnTo>
                      <a:pt x="80322" y="49211"/>
                    </a:lnTo>
                    <a:lnTo>
                      <a:pt x="32033"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79" name="Shape 79"/>
            <p:cNvSpPr/>
            <p:nvPr/>
          </p:nvSpPr>
          <p:spPr>
            <a:xfrm>
              <a:off x="5503225" y="6697346"/>
              <a:ext cx="208200" cy="160800"/>
            </a:xfrm>
            <a:custGeom>
              <a:pathLst>
                <a:path extrusionOk="0" h="120000" w="120000">
                  <a:moveTo>
                    <a:pt x="0" y="0"/>
                  </a:moveTo>
                  <a:lnTo>
                    <a:pt x="13111" y="67983"/>
                  </a:lnTo>
                  <a:lnTo>
                    <a:pt x="120000" y="120000"/>
                  </a:lnTo>
                  <a:lnTo>
                    <a:pt x="40133" y="59744"/>
                  </a:lnTo>
                  <a:lnTo>
                    <a:pt x="0"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80" name="Shape 80"/>
          <p:cNvSpPr txBox="1"/>
          <p:nvPr>
            <p:ph type="title"/>
          </p:nvPr>
        </p:nvSpPr>
        <p:spPr>
          <a:xfrm>
            <a:off x="571648" y="63500"/>
            <a:ext cx="11048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81" name="Shape 81"/>
          <p:cNvSpPr txBox="1"/>
          <p:nvPr>
            <p:ph idx="1" type="body"/>
          </p:nvPr>
        </p:nvSpPr>
        <p:spPr>
          <a:xfrm>
            <a:off x="571648" y="1764284"/>
            <a:ext cx="11048700" cy="4223700"/>
          </a:xfrm>
          <a:prstGeom prst="rect">
            <a:avLst/>
          </a:prstGeom>
          <a:no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82" name="Shape 82"/>
          <p:cNvSpPr txBox="1"/>
          <p:nvPr>
            <p:ph idx="2" type="body"/>
          </p:nvPr>
        </p:nvSpPr>
        <p:spPr>
          <a:xfrm>
            <a:off x="571648" y="1081137"/>
            <a:ext cx="11049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83" name="Shape 83"/>
          <p:cNvSpPr txBox="1"/>
          <p:nvPr>
            <p:ph idx="11" type="ftr"/>
          </p:nvPr>
        </p:nvSpPr>
        <p:spPr>
          <a:xfrm>
            <a:off x="578001" y="6545878"/>
            <a:ext cx="105897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rgbClr val="FFFFF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hird Split Sign">
    <p:spTree>
      <p:nvGrpSpPr>
        <p:cNvPr id="421" name="Shape 421"/>
        <p:cNvGrpSpPr/>
        <p:nvPr/>
      </p:nvGrpSpPr>
      <p:grpSpPr>
        <a:xfrm>
          <a:off x="0" y="0"/>
          <a:ext cx="0" cy="0"/>
          <a:chOff x="0" y="0"/>
          <a:chExt cx="0" cy="0"/>
        </a:xfrm>
      </p:grpSpPr>
      <p:sp>
        <p:nvSpPr>
          <p:cNvPr id="422" name="Shape 422"/>
          <p:cNvSpPr txBox="1"/>
          <p:nvPr>
            <p:ph idx="1" type="body"/>
          </p:nvPr>
        </p:nvSpPr>
        <p:spPr>
          <a:xfrm>
            <a:off x="8463803" y="2214516"/>
            <a:ext cx="3148500" cy="3773400"/>
          </a:xfrm>
          <a:prstGeom prst="rect">
            <a:avLst/>
          </a:prstGeom>
          <a:no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423" name="Shape 423"/>
          <p:cNvSpPr txBox="1"/>
          <p:nvPr>
            <p:ph type="title"/>
          </p:nvPr>
        </p:nvSpPr>
        <p:spPr>
          <a:xfrm>
            <a:off x="571648" y="63500"/>
            <a:ext cx="11048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424" name="Shape 424"/>
          <p:cNvSpPr txBox="1"/>
          <p:nvPr>
            <p:ph idx="2" type="body"/>
          </p:nvPr>
        </p:nvSpPr>
        <p:spPr>
          <a:xfrm>
            <a:off x="571647" y="1763713"/>
            <a:ext cx="6864000" cy="4224300"/>
          </a:xfrm>
          <a:prstGeom prst="rect">
            <a:avLst/>
          </a:prstGeom>
          <a:no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425" name="Shape 425"/>
          <p:cNvSpPr txBox="1"/>
          <p:nvPr>
            <p:ph idx="3" type="body"/>
          </p:nvPr>
        </p:nvSpPr>
        <p:spPr>
          <a:xfrm>
            <a:off x="571648" y="1081137"/>
            <a:ext cx="11049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426" name="Shape 426"/>
          <p:cNvSpPr txBox="1"/>
          <p:nvPr>
            <p:ph idx="11" type="ftr"/>
          </p:nvPr>
        </p:nvSpPr>
        <p:spPr>
          <a:xfrm>
            <a:off x="578001" y="6529171"/>
            <a:ext cx="105897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grpSp>
        <p:nvGrpSpPr>
          <p:cNvPr id="427" name="Shape 427"/>
          <p:cNvGrpSpPr/>
          <p:nvPr/>
        </p:nvGrpSpPr>
        <p:grpSpPr>
          <a:xfrm>
            <a:off x="6871995" y="1495875"/>
            <a:ext cx="1874906" cy="4491916"/>
            <a:chOff x="6869934" y="1495875"/>
            <a:chExt cx="1874343" cy="4491916"/>
          </a:xfrm>
        </p:grpSpPr>
        <p:sp>
          <p:nvSpPr>
            <p:cNvPr id="428" name="Shape 428"/>
            <p:cNvSpPr/>
            <p:nvPr/>
          </p:nvSpPr>
          <p:spPr>
            <a:xfrm>
              <a:off x="7804978" y="1746739"/>
              <a:ext cx="939300" cy="303300"/>
            </a:xfrm>
            <a:custGeom>
              <a:pathLst>
                <a:path extrusionOk="0" h="120000" w="120000">
                  <a:moveTo>
                    <a:pt x="5333" y="120000"/>
                  </a:moveTo>
                  <a:cubicBezTo>
                    <a:pt x="106666" y="120000"/>
                    <a:pt x="106666" y="120000"/>
                    <a:pt x="106666" y="120000"/>
                  </a:cubicBezTo>
                  <a:cubicBezTo>
                    <a:pt x="113775" y="120000"/>
                    <a:pt x="119999" y="60000"/>
                    <a:pt x="119999" y="60000"/>
                  </a:cubicBezTo>
                  <a:cubicBezTo>
                    <a:pt x="119999" y="60000"/>
                    <a:pt x="113775" y="0"/>
                    <a:pt x="106666" y="0"/>
                  </a:cubicBezTo>
                  <a:cubicBezTo>
                    <a:pt x="5333" y="0"/>
                    <a:pt x="5333" y="0"/>
                    <a:pt x="5333" y="0"/>
                  </a:cubicBezTo>
                  <a:cubicBezTo>
                    <a:pt x="-1775" y="0"/>
                    <a:pt x="-1775" y="120000"/>
                    <a:pt x="5333" y="120000"/>
                  </a:cubicBezTo>
                  <a:close/>
                </a:path>
              </a:pathLst>
            </a:custGeom>
            <a:solidFill>
              <a:srgbClr val="7198A3"/>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429" name="Shape 429"/>
            <p:cNvSpPr/>
            <p:nvPr/>
          </p:nvSpPr>
          <p:spPr>
            <a:xfrm>
              <a:off x="7963046" y="1863367"/>
              <a:ext cx="516000" cy="64200"/>
            </a:xfrm>
            <a:custGeom>
              <a:pathLst>
                <a:path extrusionOk="0" h="120000" w="120000">
                  <a:moveTo>
                    <a:pt x="110272" y="0"/>
                  </a:moveTo>
                  <a:cubicBezTo>
                    <a:pt x="9727" y="0"/>
                    <a:pt x="9727" y="0"/>
                    <a:pt x="9727" y="0"/>
                  </a:cubicBezTo>
                  <a:cubicBezTo>
                    <a:pt x="4866" y="0"/>
                    <a:pt x="0" y="26666"/>
                    <a:pt x="0" y="66666"/>
                  </a:cubicBezTo>
                  <a:cubicBezTo>
                    <a:pt x="0" y="93333"/>
                    <a:pt x="4866" y="120000"/>
                    <a:pt x="9727" y="120000"/>
                  </a:cubicBezTo>
                  <a:cubicBezTo>
                    <a:pt x="110272" y="120000"/>
                    <a:pt x="110272" y="120000"/>
                    <a:pt x="110272" y="120000"/>
                  </a:cubicBezTo>
                  <a:cubicBezTo>
                    <a:pt x="116755" y="120000"/>
                    <a:pt x="120000" y="93333"/>
                    <a:pt x="120000" y="66666"/>
                  </a:cubicBezTo>
                  <a:cubicBezTo>
                    <a:pt x="120000" y="26666"/>
                    <a:pt x="116755" y="0"/>
                    <a:pt x="110272" y="0"/>
                  </a:cubicBezTo>
                  <a:close/>
                </a:path>
              </a:pathLst>
            </a:custGeom>
            <a:solidFill>
              <a:srgbClr val="E4E4E4"/>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430" name="Shape 430"/>
            <p:cNvSpPr/>
            <p:nvPr/>
          </p:nvSpPr>
          <p:spPr>
            <a:xfrm>
              <a:off x="8522720" y="1863367"/>
              <a:ext cx="137100" cy="64200"/>
            </a:xfrm>
            <a:custGeom>
              <a:pathLst>
                <a:path extrusionOk="0" h="120000" w="120000">
                  <a:moveTo>
                    <a:pt x="78000" y="0"/>
                  </a:moveTo>
                  <a:cubicBezTo>
                    <a:pt x="42000" y="0"/>
                    <a:pt x="42000" y="0"/>
                    <a:pt x="42000" y="0"/>
                  </a:cubicBezTo>
                  <a:cubicBezTo>
                    <a:pt x="18000" y="0"/>
                    <a:pt x="0" y="26666"/>
                    <a:pt x="0" y="66666"/>
                  </a:cubicBezTo>
                  <a:cubicBezTo>
                    <a:pt x="0" y="93333"/>
                    <a:pt x="18000" y="120000"/>
                    <a:pt x="42000" y="120000"/>
                  </a:cubicBezTo>
                  <a:cubicBezTo>
                    <a:pt x="78000" y="120000"/>
                    <a:pt x="78000" y="120000"/>
                    <a:pt x="78000" y="120000"/>
                  </a:cubicBezTo>
                  <a:cubicBezTo>
                    <a:pt x="102000" y="120000"/>
                    <a:pt x="120000" y="93333"/>
                    <a:pt x="120000" y="66666"/>
                  </a:cubicBezTo>
                  <a:cubicBezTo>
                    <a:pt x="120000" y="26666"/>
                    <a:pt x="102000" y="0"/>
                    <a:pt x="78000" y="0"/>
                  </a:cubicBezTo>
                  <a:close/>
                </a:path>
              </a:pathLst>
            </a:custGeom>
            <a:solidFill>
              <a:srgbClr val="E4E4E4"/>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431" name="Shape 431"/>
            <p:cNvSpPr/>
            <p:nvPr/>
          </p:nvSpPr>
          <p:spPr>
            <a:xfrm>
              <a:off x="6869934" y="2214516"/>
              <a:ext cx="942300" cy="297300"/>
            </a:xfrm>
            <a:custGeom>
              <a:pathLst>
                <a:path extrusionOk="0" h="120000" w="120000">
                  <a:moveTo>
                    <a:pt x="114666" y="0"/>
                  </a:moveTo>
                  <a:cubicBezTo>
                    <a:pt x="13333" y="0"/>
                    <a:pt x="13333" y="0"/>
                    <a:pt x="13333" y="0"/>
                  </a:cubicBezTo>
                  <a:cubicBezTo>
                    <a:pt x="6224" y="0"/>
                    <a:pt x="0" y="61394"/>
                    <a:pt x="0" y="61394"/>
                  </a:cubicBezTo>
                  <a:cubicBezTo>
                    <a:pt x="0" y="61394"/>
                    <a:pt x="6224" y="120000"/>
                    <a:pt x="13333" y="120000"/>
                  </a:cubicBezTo>
                  <a:cubicBezTo>
                    <a:pt x="114666" y="120000"/>
                    <a:pt x="114666" y="120000"/>
                    <a:pt x="114666" y="120000"/>
                  </a:cubicBezTo>
                  <a:cubicBezTo>
                    <a:pt x="121775" y="120000"/>
                    <a:pt x="121775" y="0"/>
                    <a:pt x="114666" y="0"/>
                  </a:cubicBezTo>
                  <a:close/>
                </a:path>
              </a:pathLst>
            </a:custGeom>
            <a:solidFill>
              <a:srgbClr val="1C4B81"/>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432" name="Shape 432"/>
            <p:cNvSpPr/>
            <p:nvPr/>
          </p:nvSpPr>
          <p:spPr>
            <a:xfrm>
              <a:off x="7135196" y="2331146"/>
              <a:ext cx="516000" cy="64200"/>
            </a:xfrm>
            <a:custGeom>
              <a:pathLst>
                <a:path extrusionOk="0" h="120000" w="120000">
                  <a:moveTo>
                    <a:pt x="9727" y="120000"/>
                  </a:moveTo>
                  <a:cubicBezTo>
                    <a:pt x="110272" y="120000"/>
                    <a:pt x="110272" y="120000"/>
                    <a:pt x="110272" y="120000"/>
                  </a:cubicBezTo>
                  <a:cubicBezTo>
                    <a:pt x="115133" y="120000"/>
                    <a:pt x="120000" y="93333"/>
                    <a:pt x="120000" y="66666"/>
                  </a:cubicBezTo>
                  <a:cubicBezTo>
                    <a:pt x="120000" y="26666"/>
                    <a:pt x="115133" y="0"/>
                    <a:pt x="110272" y="0"/>
                  </a:cubicBezTo>
                  <a:cubicBezTo>
                    <a:pt x="9727" y="0"/>
                    <a:pt x="9727" y="0"/>
                    <a:pt x="9727" y="0"/>
                  </a:cubicBezTo>
                  <a:cubicBezTo>
                    <a:pt x="4866" y="0"/>
                    <a:pt x="0" y="26666"/>
                    <a:pt x="0" y="66666"/>
                  </a:cubicBezTo>
                  <a:cubicBezTo>
                    <a:pt x="0" y="93333"/>
                    <a:pt x="4866" y="120000"/>
                    <a:pt x="9727" y="120000"/>
                  </a:cubicBezTo>
                  <a:close/>
                </a:path>
              </a:pathLst>
            </a:custGeom>
            <a:solidFill>
              <a:srgbClr val="E4E4E4"/>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433" name="Shape 433"/>
            <p:cNvSpPr/>
            <p:nvPr/>
          </p:nvSpPr>
          <p:spPr>
            <a:xfrm>
              <a:off x="6954468" y="2331146"/>
              <a:ext cx="139800" cy="64200"/>
            </a:xfrm>
            <a:custGeom>
              <a:pathLst>
                <a:path extrusionOk="0" h="120000" w="120000">
                  <a:moveTo>
                    <a:pt x="42000" y="120000"/>
                  </a:moveTo>
                  <a:cubicBezTo>
                    <a:pt x="78000" y="120000"/>
                    <a:pt x="78000" y="120000"/>
                    <a:pt x="78000" y="120000"/>
                  </a:cubicBezTo>
                  <a:cubicBezTo>
                    <a:pt x="102000" y="120000"/>
                    <a:pt x="120000" y="93333"/>
                    <a:pt x="120000" y="66666"/>
                  </a:cubicBezTo>
                  <a:cubicBezTo>
                    <a:pt x="120000" y="26666"/>
                    <a:pt x="102000" y="0"/>
                    <a:pt x="78000" y="0"/>
                  </a:cubicBezTo>
                  <a:cubicBezTo>
                    <a:pt x="42000" y="0"/>
                    <a:pt x="42000" y="0"/>
                    <a:pt x="42000" y="0"/>
                  </a:cubicBezTo>
                  <a:cubicBezTo>
                    <a:pt x="18000" y="0"/>
                    <a:pt x="0" y="26666"/>
                    <a:pt x="0" y="66666"/>
                  </a:cubicBezTo>
                  <a:cubicBezTo>
                    <a:pt x="0" y="93333"/>
                    <a:pt x="18000" y="120000"/>
                    <a:pt x="42000" y="120000"/>
                  </a:cubicBezTo>
                  <a:close/>
                </a:path>
              </a:pathLst>
            </a:custGeom>
            <a:solidFill>
              <a:srgbClr val="E4E4E4"/>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434" name="Shape 434"/>
            <p:cNvSpPr/>
            <p:nvPr/>
          </p:nvSpPr>
          <p:spPr>
            <a:xfrm>
              <a:off x="7461672" y="5742992"/>
              <a:ext cx="690900" cy="244800"/>
            </a:xfrm>
            <a:prstGeom prst="ellipse">
              <a:avLst/>
            </a:prstGeom>
            <a:solidFill>
              <a:srgbClr val="BA803C"/>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435" name="Shape 435"/>
            <p:cNvSpPr/>
            <p:nvPr/>
          </p:nvSpPr>
          <p:spPr>
            <a:xfrm>
              <a:off x="7490822" y="5751741"/>
              <a:ext cx="632400" cy="180900"/>
            </a:xfrm>
            <a:prstGeom prst="ellipse">
              <a:avLst/>
            </a:prstGeom>
            <a:solidFill>
              <a:srgbClr val="93672F"/>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436" name="Shape 436"/>
            <p:cNvSpPr/>
            <p:nvPr/>
          </p:nvSpPr>
          <p:spPr>
            <a:xfrm>
              <a:off x="7705614" y="1495875"/>
              <a:ext cx="210900" cy="4381800"/>
            </a:xfrm>
            <a:custGeom>
              <a:pathLst>
                <a:path extrusionOk="0" h="120000" w="120000">
                  <a:moveTo>
                    <a:pt x="120000" y="116951"/>
                  </a:moveTo>
                  <a:cubicBezTo>
                    <a:pt x="115919" y="118848"/>
                    <a:pt x="88549" y="119799"/>
                    <a:pt x="60262" y="119977"/>
                  </a:cubicBezTo>
                  <a:cubicBezTo>
                    <a:pt x="29949" y="120172"/>
                    <a:pt x="-4669" y="118892"/>
                    <a:pt x="525" y="116951"/>
                  </a:cubicBezTo>
                  <a:lnTo>
                    <a:pt x="525" y="7265"/>
                  </a:lnTo>
                  <a:cubicBezTo>
                    <a:pt x="525" y="5251"/>
                    <a:pt x="7491" y="3432"/>
                    <a:pt x="18446" y="2119"/>
                  </a:cubicBezTo>
                  <a:cubicBezTo>
                    <a:pt x="29395" y="806"/>
                    <a:pt x="44332" y="0"/>
                    <a:pt x="60262" y="0"/>
                  </a:cubicBezTo>
                  <a:lnTo>
                    <a:pt x="60262" y="0"/>
                  </a:lnTo>
                  <a:cubicBezTo>
                    <a:pt x="76192" y="0"/>
                    <a:pt x="91124" y="806"/>
                    <a:pt x="102078" y="2119"/>
                  </a:cubicBezTo>
                  <a:cubicBezTo>
                    <a:pt x="113027" y="3432"/>
                    <a:pt x="120000" y="5251"/>
                    <a:pt x="120000" y="7265"/>
                  </a:cubicBezTo>
                  <a:lnTo>
                    <a:pt x="120000" y="116951"/>
                  </a:lnTo>
                  <a:close/>
                </a:path>
              </a:pathLst>
            </a:custGeom>
            <a:solidFill>
              <a:srgbClr val="BA803C"/>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pic>
        <p:nvPicPr>
          <p:cNvPr id="437" name="Shape 437"/>
          <p:cNvPicPr preferRelativeResize="0"/>
          <p:nvPr/>
        </p:nvPicPr>
        <p:blipFill rotWithShape="1">
          <a:blip r:embed="rId2">
            <a:alphaModFix/>
          </a:blip>
          <a:srcRect b="0" l="0" r="0" t="0"/>
          <a:stretch/>
        </p:blipFill>
        <p:spPr>
          <a:xfrm>
            <a:off x="7724124" y="5336535"/>
            <a:ext cx="696000" cy="7920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hird Split Sign 2">
    <p:spTree>
      <p:nvGrpSpPr>
        <p:cNvPr id="438" name="Shape 438"/>
        <p:cNvGrpSpPr/>
        <p:nvPr/>
      </p:nvGrpSpPr>
      <p:grpSpPr>
        <a:xfrm>
          <a:off x="0" y="0"/>
          <a:ext cx="0" cy="0"/>
          <a:chOff x="0" y="0"/>
          <a:chExt cx="0" cy="0"/>
        </a:xfrm>
      </p:grpSpPr>
      <p:sp>
        <p:nvSpPr>
          <p:cNvPr id="439" name="Shape 439"/>
          <p:cNvSpPr txBox="1"/>
          <p:nvPr>
            <p:ph idx="1" type="body"/>
          </p:nvPr>
        </p:nvSpPr>
        <p:spPr>
          <a:xfrm>
            <a:off x="571648" y="1763713"/>
            <a:ext cx="3239100" cy="4224300"/>
          </a:xfrm>
          <a:prstGeom prst="rect">
            <a:avLst/>
          </a:prstGeom>
          <a:no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440" name="Shape 440"/>
          <p:cNvSpPr txBox="1"/>
          <p:nvPr>
            <p:ph type="title"/>
          </p:nvPr>
        </p:nvSpPr>
        <p:spPr>
          <a:xfrm>
            <a:off x="571648" y="63500"/>
            <a:ext cx="11048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441" name="Shape 441"/>
          <p:cNvSpPr txBox="1"/>
          <p:nvPr>
            <p:ph idx="2" type="body"/>
          </p:nvPr>
        </p:nvSpPr>
        <p:spPr>
          <a:xfrm>
            <a:off x="5009923" y="2231073"/>
            <a:ext cx="6553800" cy="4224300"/>
          </a:xfrm>
          <a:prstGeom prst="rect">
            <a:avLst/>
          </a:prstGeom>
          <a:no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442" name="Shape 442"/>
          <p:cNvSpPr txBox="1"/>
          <p:nvPr>
            <p:ph idx="3" type="body"/>
          </p:nvPr>
        </p:nvSpPr>
        <p:spPr>
          <a:xfrm>
            <a:off x="571648" y="1081137"/>
            <a:ext cx="11049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443" name="Shape 443"/>
          <p:cNvSpPr txBox="1"/>
          <p:nvPr>
            <p:ph idx="11" type="ftr"/>
          </p:nvPr>
        </p:nvSpPr>
        <p:spPr>
          <a:xfrm>
            <a:off x="578001" y="6529171"/>
            <a:ext cx="105897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grpSp>
        <p:nvGrpSpPr>
          <p:cNvPr id="444" name="Shape 444"/>
          <p:cNvGrpSpPr/>
          <p:nvPr/>
        </p:nvGrpSpPr>
        <p:grpSpPr>
          <a:xfrm>
            <a:off x="3813199" y="1495875"/>
            <a:ext cx="1874906" cy="4491916"/>
            <a:chOff x="6869934" y="1495875"/>
            <a:chExt cx="1874343" cy="4491916"/>
          </a:xfrm>
        </p:grpSpPr>
        <p:sp>
          <p:nvSpPr>
            <p:cNvPr id="445" name="Shape 445"/>
            <p:cNvSpPr/>
            <p:nvPr/>
          </p:nvSpPr>
          <p:spPr>
            <a:xfrm>
              <a:off x="7804978" y="1746739"/>
              <a:ext cx="939300" cy="303300"/>
            </a:xfrm>
            <a:custGeom>
              <a:pathLst>
                <a:path extrusionOk="0" h="120000" w="120000">
                  <a:moveTo>
                    <a:pt x="5333" y="120000"/>
                  </a:moveTo>
                  <a:cubicBezTo>
                    <a:pt x="106666" y="120000"/>
                    <a:pt x="106666" y="120000"/>
                    <a:pt x="106666" y="120000"/>
                  </a:cubicBezTo>
                  <a:cubicBezTo>
                    <a:pt x="113775" y="120000"/>
                    <a:pt x="119999" y="60000"/>
                    <a:pt x="119999" y="60000"/>
                  </a:cubicBezTo>
                  <a:cubicBezTo>
                    <a:pt x="119999" y="60000"/>
                    <a:pt x="113775" y="0"/>
                    <a:pt x="106666" y="0"/>
                  </a:cubicBezTo>
                  <a:cubicBezTo>
                    <a:pt x="5333" y="0"/>
                    <a:pt x="5333" y="0"/>
                    <a:pt x="5333" y="0"/>
                  </a:cubicBezTo>
                  <a:cubicBezTo>
                    <a:pt x="-1775" y="0"/>
                    <a:pt x="-1775" y="120000"/>
                    <a:pt x="5333" y="120000"/>
                  </a:cubicBezTo>
                  <a:close/>
                </a:path>
              </a:pathLst>
            </a:custGeom>
            <a:solidFill>
              <a:srgbClr val="7198A3"/>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446" name="Shape 446"/>
            <p:cNvSpPr/>
            <p:nvPr/>
          </p:nvSpPr>
          <p:spPr>
            <a:xfrm>
              <a:off x="7963046" y="1863367"/>
              <a:ext cx="516000" cy="64200"/>
            </a:xfrm>
            <a:custGeom>
              <a:pathLst>
                <a:path extrusionOk="0" h="120000" w="120000">
                  <a:moveTo>
                    <a:pt x="110272" y="0"/>
                  </a:moveTo>
                  <a:cubicBezTo>
                    <a:pt x="9727" y="0"/>
                    <a:pt x="9727" y="0"/>
                    <a:pt x="9727" y="0"/>
                  </a:cubicBezTo>
                  <a:cubicBezTo>
                    <a:pt x="4866" y="0"/>
                    <a:pt x="0" y="26666"/>
                    <a:pt x="0" y="66666"/>
                  </a:cubicBezTo>
                  <a:cubicBezTo>
                    <a:pt x="0" y="93333"/>
                    <a:pt x="4866" y="120000"/>
                    <a:pt x="9727" y="120000"/>
                  </a:cubicBezTo>
                  <a:cubicBezTo>
                    <a:pt x="110272" y="120000"/>
                    <a:pt x="110272" y="120000"/>
                    <a:pt x="110272" y="120000"/>
                  </a:cubicBezTo>
                  <a:cubicBezTo>
                    <a:pt x="116755" y="120000"/>
                    <a:pt x="120000" y="93333"/>
                    <a:pt x="120000" y="66666"/>
                  </a:cubicBezTo>
                  <a:cubicBezTo>
                    <a:pt x="120000" y="26666"/>
                    <a:pt x="116755" y="0"/>
                    <a:pt x="110272" y="0"/>
                  </a:cubicBezTo>
                  <a:close/>
                </a:path>
              </a:pathLst>
            </a:custGeom>
            <a:solidFill>
              <a:srgbClr val="E4E4E4"/>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447" name="Shape 447"/>
            <p:cNvSpPr/>
            <p:nvPr/>
          </p:nvSpPr>
          <p:spPr>
            <a:xfrm>
              <a:off x="8522720" y="1863367"/>
              <a:ext cx="137100" cy="64200"/>
            </a:xfrm>
            <a:custGeom>
              <a:pathLst>
                <a:path extrusionOk="0" h="120000" w="120000">
                  <a:moveTo>
                    <a:pt x="78000" y="0"/>
                  </a:moveTo>
                  <a:cubicBezTo>
                    <a:pt x="42000" y="0"/>
                    <a:pt x="42000" y="0"/>
                    <a:pt x="42000" y="0"/>
                  </a:cubicBezTo>
                  <a:cubicBezTo>
                    <a:pt x="18000" y="0"/>
                    <a:pt x="0" y="26666"/>
                    <a:pt x="0" y="66666"/>
                  </a:cubicBezTo>
                  <a:cubicBezTo>
                    <a:pt x="0" y="93333"/>
                    <a:pt x="18000" y="120000"/>
                    <a:pt x="42000" y="120000"/>
                  </a:cubicBezTo>
                  <a:cubicBezTo>
                    <a:pt x="78000" y="120000"/>
                    <a:pt x="78000" y="120000"/>
                    <a:pt x="78000" y="120000"/>
                  </a:cubicBezTo>
                  <a:cubicBezTo>
                    <a:pt x="102000" y="120000"/>
                    <a:pt x="120000" y="93333"/>
                    <a:pt x="120000" y="66666"/>
                  </a:cubicBezTo>
                  <a:cubicBezTo>
                    <a:pt x="120000" y="26666"/>
                    <a:pt x="102000" y="0"/>
                    <a:pt x="78000" y="0"/>
                  </a:cubicBezTo>
                  <a:close/>
                </a:path>
              </a:pathLst>
            </a:custGeom>
            <a:solidFill>
              <a:srgbClr val="E4E4E4"/>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448" name="Shape 448"/>
            <p:cNvSpPr/>
            <p:nvPr/>
          </p:nvSpPr>
          <p:spPr>
            <a:xfrm>
              <a:off x="6869934" y="2214516"/>
              <a:ext cx="942300" cy="297300"/>
            </a:xfrm>
            <a:custGeom>
              <a:pathLst>
                <a:path extrusionOk="0" h="120000" w="120000">
                  <a:moveTo>
                    <a:pt x="114666" y="0"/>
                  </a:moveTo>
                  <a:cubicBezTo>
                    <a:pt x="13333" y="0"/>
                    <a:pt x="13333" y="0"/>
                    <a:pt x="13333" y="0"/>
                  </a:cubicBezTo>
                  <a:cubicBezTo>
                    <a:pt x="6224" y="0"/>
                    <a:pt x="0" y="61394"/>
                    <a:pt x="0" y="61394"/>
                  </a:cubicBezTo>
                  <a:cubicBezTo>
                    <a:pt x="0" y="61394"/>
                    <a:pt x="6224" y="120000"/>
                    <a:pt x="13333" y="120000"/>
                  </a:cubicBezTo>
                  <a:cubicBezTo>
                    <a:pt x="114666" y="120000"/>
                    <a:pt x="114666" y="120000"/>
                    <a:pt x="114666" y="120000"/>
                  </a:cubicBezTo>
                  <a:cubicBezTo>
                    <a:pt x="121775" y="120000"/>
                    <a:pt x="121775" y="0"/>
                    <a:pt x="114666" y="0"/>
                  </a:cubicBezTo>
                  <a:close/>
                </a:path>
              </a:pathLst>
            </a:custGeom>
            <a:solidFill>
              <a:srgbClr val="1C4B81"/>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449" name="Shape 449"/>
            <p:cNvSpPr/>
            <p:nvPr/>
          </p:nvSpPr>
          <p:spPr>
            <a:xfrm>
              <a:off x="7135196" y="2331146"/>
              <a:ext cx="516000" cy="64200"/>
            </a:xfrm>
            <a:custGeom>
              <a:pathLst>
                <a:path extrusionOk="0" h="120000" w="120000">
                  <a:moveTo>
                    <a:pt x="9727" y="120000"/>
                  </a:moveTo>
                  <a:cubicBezTo>
                    <a:pt x="110272" y="120000"/>
                    <a:pt x="110272" y="120000"/>
                    <a:pt x="110272" y="120000"/>
                  </a:cubicBezTo>
                  <a:cubicBezTo>
                    <a:pt x="115133" y="120000"/>
                    <a:pt x="120000" y="93333"/>
                    <a:pt x="120000" y="66666"/>
                  </a:cubicBezTo>
                  <a:cubicBezTo>
                    <a:pt x="120000" y="26666"/>
                    <a:pt x="115133" y="0"/>
                    <a:pt x="110272" y="0"/>
                  </a:cubicBezTo>
                  <a:cubicBezTo>
                    <a:pt x="9727" y="0"/>
                    <a:pt x="9727" y="0"/>
                    <a:pt x="9727" y="0"/>
                  </a:cubicBezTo>
                  <a:cubicBezTo>
                    <a:pt x="4866" y="0"/>
                    <a:pt x="0" y="26666"/>
                    <a:pt x="0" y="66666"/>
                  </a:cubicBezTo>
                  <a:cubicBezTo>
                    <a:pt x="0" y="93333"/>
                    <a:pt x="4866" y="120000"/>
                    <a:pt x="9727" y="120000"/>
                  </a:cubicBezTo>
                  <a:close/>
                </a:path>
              </a:pathLst>
            </a:custGeom>
            <a:solidFill>
              <a:srgbClr val="E4E4E4"/>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450" name="Shape 450"/>
            <p:cNvSpPr/>
            <p:nvPr/>
          </p:nvSpPr>
          <p:spPr>
            <a:xfrm>
              <a:off x="6954468" y="2331146"/>
              <a:ext cx="139800" cy="64200"/>
            </a:xfrm>
            <a:custGeom>
              <a:pathLst>
                <a:path extrusionOk="0" h="120000" w="120000">
                  <a:moveTo>
                    <a:pt x="42000" y="120000"/>
                  </a:moveTo>
                  <a:cubicBezTo>
                    <a:pt x="78000" y="120000"/>
                    <a:pt x="78000" y="120000"/>
                    <a:pt x="78000" y="120000"/>
                  </a:cubicBezTo>
                  <a:cubicBezTo>
                    <a:pt x="102000" y="120000"/>
                    <a:pt x="120000" y="93333"/>
                    <a:pt x="120000" y="66666"/>
                  </a:cubicBezTo>
                  <a:cubicBezTo>
                    <a:pt x="120000" y="26666"/>
                    <a:pt x="102000" y="0"/>
                    <a:pt x="78000" y="0"/>
                  </a:cubicBezTo>
                  <a:cubicBezTo>
                    <a:pt x="42000" y="0"/>
                    <a:pt x="42000" y="0"/>
                    <a:pt x="42000" y="0"/>
                  </a:cubicBezTo>
                  <a:cubicBezTo>
                    <a:pt x="18000" y="0"/>
                    <a:pt x="0" y="26666"/>
                    <a:pt x="0" y="66666"/>
                  </a:cubicBezTo>
                  <a:cubicBezTo>
                    <a:pt x="0" y="93333"/>
                    <a:pt x="18000" y="120000"/>
                    <a:pt x="42000" y="120000"/>
                  </a:cubicBezTo>
                  <a:close/>
                </a:path>
              </a:pathLst>
            </a:custGeom>
            <a:solidFill>
              <a:srgbClr val="E4E4E4"/>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451" name="Shape 451"/>
            <p:cNvSpPr/>
            <p:nvPr/>
          </p:nvSpPr>
          <p:spPr>
            <a:xfrm>
              <a:off x="7461672" y="5742992"/>
              <a:ext cx="690900" cy="244800"/>
            </a:xfrm>
            <a:prstGeom prst="ellipse">
              <a:avLst/>
            </a:prstGeom>
            <a:solidFill>
              <a:srgbClr val="BA803C"/>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452" name="Shape 452"/>
            <p:cNvSpPr/>
            <p:nvPr/>
          </p:nvSpPr>
          <p:spPr>
            <a:xfrm>
              <a:off x="7490822" y="5751741"/>
              <a:ext cx="632400" cy="180900"/>
            </a:xfrm>
            <a:prstGeom prst="ellipse">
              <a:avLst/>
            </a:prstGeom>
            <a:solidFill>
              <a:srgbClr val="93672F"/>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453" name="Shape 453"/>
            <p:cNvSpPr/>
            <p:nvPr/>
          </p:nvSpPr>
          <p:spPr>
            <a:xfrm>
              <a:off x="7705614" y="1495875"/>
              <a:ext cx="210900" cy="4381800"/>
            </a:xfrm>
            <a:custGeom>
              <a:pathLst>
                <a:path extrusionOk="0" h="120000" w="120000">
                  <a:moveTo>
                    <a:pt x="120000" y="116951"/>
                  </a:moveTo>
                  <a:cubicBezTo>
                    <a:pt x="115919" y="118848"/>
                    <a:pt x="88549" y="119799"/>
                    <a:pt x="60262" y="119977"/>
                  </a:cubicBezTo>
                  <a:cubicBezTo>
                    <a:pt x="29949" y="120172"/>
                    <a:pt x="-4669" y="118892"/>
                    <a:pt x="525" y="116951"/>
                  </a:cubicBezTo>
                  <a:lnTo>
                    <a:pt x="525" y="7265"/>
                  </a:lnTo>
                  <a:cubicBezTo>
                    <a:pt x="525" y="5251"/>
                    <a:pt x="7491" y="3432"/>
                    <a:pt x="18446" y="2119"/>
                  </a:cubicBezTo>
                  <a:cubicBezTo>
                    <a:pt x="29395" y="806"/>
                    <a:pt x="44332" y="0"/>
                    <a:pt x="60262" y="0"/>
                  </a:cubicBezTo>
                  <a:lnTo>
                    <a:pt x="60262" y="0"/>
                  </a:lnTo>
                  <a:cubicBezTo>
                    <a:pt x="76192" y="0"/>
                    <a:pt x="91124" y="806"/>
                    <a:pt x="102078" y="2119"/>
                  </a:cubicBezTo>
                  <a:cubicBezTo>
                    <a:pt x="113027" y="3432"/>
                    <a:pt x="120000" y="5251"/>
                    <a:pt x="120000" y="7265"/>
                  </a:cubicBezTo>
                  <a:lnTo>
                    <a:pt x="120000" y="116951"/>
                  </a:lnTo>
                  <a:close/>
                </a:path>
              </a:pathLst>
            </a:custGeom>
            <a:solidFill>
              <a:srgbClr val="BA803C"/>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pic>
        <p:nvPicPr>
          <p:cNvPr id="454" name="Shape 454"/>
          <p:cNvPicPr preferRelativeResize="0"/>
          <p:nvPr/>
        </p:nvPicPr>
        <p:blipFill rotWithShape="1">
          <a:blip r:embed="rId2">
            <a:alphaModFix/>
          </a:blip>
          <a:srcRect b="0" l="0" r="0" t="0"/>
          <a:stretch/>
        </p:blipFill>
        <p:spPr>
          <a:xfrm>
            <a:off x="4645005" y="5336535"/>
            <a:ext cx="696000" cy="7920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hird split">
    <p:spTree>
      <p:nvGrpSpPr>
        <p:cNvPr id="455" name="Shape 455"/>
        <p:cNvGrpSpPr/>
        <p:nvPr/>
      </p:nvGrpSpPr>
      <p:grpSpPr>
        <a:xfrm>
          <a:off x="0" y="0"/>
          <a:ext cx="0" cy="0"/>
          <a:chOff x="0" y="0"/>
          <a:chExt cx="0" cy="0"/>
        </a:xfrm>
      </p:grpSpPr>
      <p:sp>
        <p:nvSpPr>
          <p:cNvPr id="456" name="Shape 456"/>
          <p:cNvSpPr txBox="1"/>
          <p:nvPr>
            <p:ph idx="1" type="body"/>
          </p:nvPr>
        </p:nvSpPr>
        <p:spPr>
          <a:xfrm>
            <a:off x="8312087" y="1763713"/>
            <a:ext cx="3300300" cy="4224300"/>
          </a:xfrm>
          <a:prstGeom prst="rect">
            <a:avLst/>
          </a:prstGeom>
          <a:no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457" name="Shape 457"/>
          <p:cNvSpPr txBox="1"/>
          <p:nvPr>
            <p:ph type="title"/>
          </p:nvPr>
        </p:nvSpPr>
        <p:spPr>
          <a:xfrm>
            <a:off x="571648" y="63500"/>
            <a:ext cx="11048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458" name="Shape 458"/>
          <p:cNvSpPr txBox="1"/>
          <p:nvPr>
            <p:ph idx="2" type="body"/>
          </p:nvPr>
        </p:nvSpPr>
        <p:spPr>
          <a:xfrm>
            <a:off x="571647" y="1763713"/>
            <a:ext cx="7191300" cy="4224300"/>
          </a:xfrm>
          <a:prstGeom prst="rect">
            <a:avLst/>
          </a:prstGeom>
          <a:no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459" name="Shape 459"/>
          <p:cNvSpPr txBox="1"/>
          <p:nvPr>
            <p:ph idx="3" type="body"/>
          </p:nvPr>
        </p:nvSpPr>
        <p:spPr>
          <a:xfrm>
            <a:off x="571648" y="1081137"/>
            <a:ext cx="11049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460" name="Shape 460"/>
          <p:cNvSpPr txBox="1"/>
          <p:nvPr>
            <p:ph idx="11" type="ftr"/>
          </p:nvPr>
        </p:nvSpPr>
        <p:spPr>
          <a:xfrm>
            <a:off x="578001" y="6529171"/>
            <a:ext cx="105897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cxnSp>
        <p:nvCxnSpPr>
          <p:cNvPr id="461" name="Shape 461"/>
          <p:cNvCxnSpPr/>
          <p:nvPr/>
        </p:nvCxnSpPr>
        <p:spPr>
          <a:xfrm rot="10800000">
            <a:off x="8037539" y="1628026"/>
            <a:ext cx="0" cy="465270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hird split 2">
    <p:spTree>
      <p:nvGrpSpPr>
        <p:cNvPr id="462" name="Shape 462"/>
        <p:cNvGrpSpPr/>
        <p:nvPr/>
      </p:nvGrpSpPr>
      <p:grpSpPr>
        <a:xfrm>
          <a:off x="0" y="0"/>
          <a:ext cx="0" cy="0"/>
          <a:chOff x="0" y="0"/>
          <a:chExt cx="0" cy="0"/>
        </a:xfrm>
      </p:grpSpPr>
      <p:sp>
        <p:nvSpPr>
          <p:cNvPr id="463" name="Shape 463"/>
          <p:cNvSpPr txBox="1"/>
          <p:nvPr>
            <p:ph idx="1" type="body"/>
          </p:nvPr>
        </p:nvSpPr>
        <p:spPr>
          <a:xfrm>
            <a:off x="571648" y="1763713"/>
            <a:ext cx="3300300" cy="4224300"/>
          </a:xfrm>
          <a:prstGeom prst="rect">
            <a:avLst/>
          </a:prstGeom>
          <a:no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464" name="Shape 464"/>
          <p:cNvSpPr txBox="1"/>
          <p:nvPr>
            <p:ph type="title"/>
          </p:nvPr>
        </p:nvSpPr>
        <p:spPr>
          <a:xfrm>
            <a:off x="571648" y="63500"/>
            <a:ext cx="11048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465" name="Shape 465"/>
          <p:cNvSpPr txBox="1"/>
          <p:nvPr>
            <p:ph idx="2" type="body"/>
          </p:nvPr>
        </p:nvSpPr>
        <p:spPr>
          <a:xfrm>
            <a:off x="4372279" y="1763713"/>
            <a:ext cx="7191300" cy="4224300"/>
          </a:xfrm>
          <a:prstGeom prst="rect">
            <a:avLst/>
          </a:prstGeom>
          <a:no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466" name="Shape 466"/>
          <p:cNvSpPr txBox="1"/>
          <p:nvPr>
            <p:ph idx="3" type="body"/>
          </p:nvPr>
        </p:nvSpPr>
        <p:spPr>
          <a:xfrm>
            <a:off x="571648" y="1081137"/>
            <a:ext cx="11049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467" name="Shape 467"/>
          <p:cNvSpPr txBox="1"/>
          <p:nvPr>
            <p:ph idx="11" type="ftr"/>
          </p:nvPr>
        </p:nvSpPr>
        <p:spPr>
          <a:xfrm>
            <a:off x="578001" y="6529171"/>
            <a:ext cx="105897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cxnSp>
        <p:nvCxnSpPr>
          <p:cNvPr id="468" name="Shape 468"/>
          <p:cNvCxnSpPr/>
          <p:nvPr/>
        </p:nvCxnSpPr>
        <p:spPr>
          <a:xfrm rot="10800000">
            <a:off x="4094637" y="1628026"/>
            <a:ext cx="0" cy="465270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hird split 3">
    <p:spTree>
      <p:nvGrpSpPr>
        <p:cNvPr id="469" name="Shape 469"/>
        <p:cNvGrpSpPr/>
        <p:nvPr/>
      </p:nvGrpSpPr>
      <p:grpSpPr>
        <a:xfrm>
          <a:off x="0" y="0"/>
          <a:ext cx="0" cy="0"/>
          <a:chOff x="0" y="0"/>
          <a:chExt cx="0" cy="0"/>
        </a:xfrm>
      </p:grpSpPr>
      <p:sp>
        <p:nvSpPr>
          <p:cNvPr id="470" name="Shape 470"/>
          <p:cNvSpPr/>
          <p:nvPr/>
        </p:nvSpPr>
        <p:spPr>
          <a:xfrm>
            <a:off x="457255" y="1755069"/>
            <a:ext cx="3925500" cy="4645800"/>
          </a:xfrm>
          <a:prstGeom prst="rect">
            <a:avLst/>
          </a:prstGeom>
          <a:solidFill>
            <a:schemeClr val="lt2">
              <a:alpha val="54901"/>
            </a:schemeClr>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pic>
        <p:nvPicPr>
          <p:cNvPr id="471" name="Shape 471"/>
          <p:cNvPicPr preferRelativeResize="0"/>
          <p:nvPr/>
        </p:nvPicPr>
        <p:blipFill rotWithShape="1">
          <a:blip r:embed="rId2">
            <a:alphaModFix amt="50000"/>
          </a:blip>
          <a:srcRect b="5334" l="29589" r="-29589" t="-5335"/>
          <a:stretch/>
        </p:blipFill>
        <p:spPr>
          <a:xfrm>
            <a:off x="0" y="1786"/>
            <a:ext cx="12192000" cy="6856200"/>
          </a:xfrm>
          <a:prstGeom prst="rect">
            <a:avLst/>
          </a:prstGeom>
          <a:noFill/>
          <a:ln>
            <a:noFill/>
          </a:ln>
        </p:spPr>
      </p:pic>
      <p:sp>
        <p:nvSpPr>
          <p:cNvPr id="472" name="Shape 472"/>
          <p:cNvSpPr txBox="1"/>
          <p:nvPr>
            <p:ph idx="1" type="body"/>
          </p:nvPr>
        </p:nvSpPr>
        <p:spPr>
          <a:xfrm>
            <a:off x="457255" y="1763713"/>
            <a:ext cx="3925500" cy="4637100"/>
          </a:xfrm>
          <a:prstGeom prst="rect">
            <a:avLst/>
          </a:prstGeom>
          <a:no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473" name="Shape 473"/>
          <p:cNvSpPr txBox="1"/>
          <p:nvPr>
            <p:ph idx="2" type="body"/>
          </p:nvPr>
        </p:nvSpPr>
        <p:spPr>
          <a:xfrm>
            <a:off x="4382641" y="1755648"/>
            <a:ext cx="7338300" cy="4636500"/>
          </a:xfrm>
          <a:prstGeom prst="rect">
            <a:avLst/>
          </a:prstGeom>
          <a:no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474" name="Shape 474"/>
          <p:cNvSpPr txBox="1"/>
          <p:nvPr>
            <p:ph type="title"/>
          </p:nvPr>
        </p:nvSpPr>
        <p:spPr>
          <a:xfrm>
            <a:off x="571648" y="63500"/>
            <a:ext cx="11048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475" name="Shape 475"/>
          <p:cNvSpPr txBox="1"/>
          <p:nvPr>
            <p:ph idx="3" type="body"/>
          </p:nvPr>
        </p:nvSpPr>
        <p:spPr>
          <a:xfrm>
            <a:off x="571648" y="1081137"/>
            <a:ext cx="11049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476" name="Shape 476"/>
          <p:cNvSpPr txBox="1"/>
          <p:nvPr>
            <p:ph idx="11" type="ftr"/>
          </p:nvPr>
        </p:nvSpPr>
        <p:spPr>
          <a:xfrm>
            <a:off x="578001" y="6529171"/>
            <a:ext cx="105897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hird split 2 blue">
    <p:spTree>
      <p:nvGrpSpPr>
        <p:cNvPr id="477" name="Shape 477"/>
        <p:cNvGrpSpPr/>
        <p:nvPr/>
      </p:nvGrpSpPr>
      <p:grpSpPr>
        <a:xfrm>
          <a:off x="0" y="0"/>
          <a:ext cx="0" cy="0"/>
          <a:chOff x="0" y="0"/>
          <a:chExt cx="0" cy="0"/>
        </a:xfrm>
      </p:grpSpPr>
      <p:sp>
        <p:nvSpPr>
          <p:cNvPr id="478" name="Shape 478"/>
          <p:cNvSpPr/>
          <p:nvPr/>
        </p:nvSpPr>
        <p:spPr>
          <a:xfrm>
            <a:off x="4360534" y="1755069"/>
            <a:ext cx="7351800" cy="4645800"/>
          </a:xfrm>
          <a:prstGeom prst="rect">
            <a:avLst/>
          </a:prstGeom>
          <a:solidFill>
            <a:schemeClr val="lt2">
              <a:alpha val="54901"/>
            </a:schemeClr>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sp>
        <p:nvSpPr>
          <p:cNvPr id="479" name="Shape 479"/>
          <p:cNvSpPr/>
          <p:nvPr/>
        </p:nvSpPr>
        <p:spPr>
          <a:xfrm>
            <a:off x="457255" y="1755069"/>
            <a:ext cx="3925500" cy="4645800"/>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sp>
        <p:nvSpPr>
          <p:cNvPr id="480" name="Shape 480"/>
          <p:cNvSpPr txBox="1"/>
          <p:nvPr>
            <p:ph idx="1" type="body"/>
          </p:nvPr>
        </p:nvSpPr>
        <p:spPr>
          <a:xfrm>
            <a:off x="457255" y="1755066"/>
            <a:ext cx="3925500" cy="4645800"/>
          </a:xfrm>
          <a:prstGeom prst="rect">
            <a:avLst/>
          </a:prstGeom>
          <a:no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chemeClr val="lt1"/>
                </a:solidFill>
                <a:latin typeface="Arial"/>
                <a:ea typeface="Arial"/>
                <a:cs typeface="Arial"/>
                <a:sym typeface="Arial"/>
              </a:defRPr>
            </a:lvl1pPr>
            <a:lvl2pPr indent="-68262" lvl="1" marL="182562" marR="0" rtl="0" algn="l">
              <a:lnSpc>
                <a:spcPct val="100000"/>
              </a:lnSpc>
              <a:spcBef>
                <a:spcPts val="200"/>
              </a:spcBef>
              <a:spcAft>
                <a:spcPts val="600"/>
              </a:spcAft>
              <a:buClr>
                <a:schemeClr val="lt1"/>
              </a:buClr>
              <a:buSzPct val="100000"/>
              <a:buFont typeface="Arial"/>
              <a:buChar char="•"/>
              <a:defRPr b="0" i="0" sz="1800" u="none" cap="none" strike="noStrike">
                <a:solidFill>
                  <a:schemeClr val="lt1"/>
                </a:solidFill>
                <a:latin typeface="Arial"/>
                <a:ea typeface="Arial"/>
                <a:cs typeface="Arial"/>
                <a:sym typeface="Arial"/>
              </a:defRPr>
            </a:lvl2pPr>
            <a:lvl3pPr indent="-85725" lvl="2" marL="365125" marR="0" rtl="0" algn="l">
              <a:lnSpc>
                <a:spcPct val="100000"/>
              </a:lnSpc>
              <a:spcBef>
                <a:spcPts val="0"/>
              </a:spcBef>
              <a:spcAft>
                <a:spcPts val="600"/>
              </a:spcAft>
              <a:buClr>
                <a:schemeClr val="lt1"/>
              </a:buClr>
              <a:buSzPct val="100000"/>
              <a:buFont typeface="Arial"/>
              <a:buChar char="•"/>
              <a:defRPr b="0" i="0" sz="1600" u="none" cap="none" strike="noStrike">
                <a:solidFill>
                  <a:schemeClr val="lt1"/>
                </a:solidFill>
                <a:latin typeface="Arial"/>
                <a:ea typeface="Arial"/>
                <a:cs typeface="Arial"/>
                <a:sym typeface="Arial"/>
              </a:defRPr>
            </a:lvl3pPr>
            <a:lvl4pPr indent="-103187" lvl="3" marL="547687" marR="0" rtl="0" algn="l">
              <a:lnSpc>
                <a:spcPct val="100000"/>
              </a:lnSpc>
              <a:spcBef>
                <a:spcPts val="0"/>
              </a:spcBef>
              <a:spcAft>
                <a:spcPts val="600"/>
              </a:spcAft>
              <a:buClr>
                <a:schemeClr val="lt1"/>
              </a:buClr>
              <a:buSzPct val="100000"/>
              <a:buFont typeface="Arial"/>
              <a:buChar char="•"/>
              <a:defRPr b="1" i="0" sz="1400" u="none" cap="none" strike="noStrike">
                <a:solidFill>
                  <a:schemeClr val="lt1"/>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pic>
        <p:nvPicPr>
          <p:cNvPr id="481" name="Shape 481"/>
          <p:cNvPicPr preferRelativeResize="0"/>
          <p:nvPr/>
        </p:nvPicPr>
        <p:blipFill rotWithShape="1">
          <a:blip r:embed="rId2">
            <a:alphaModFix amt="60000"/>
          </a:blip>
          <a:srcRect b="6212" l="32247" r="35068" t="25153"/>
          <a:stretch/>
        </p:blipFill>
        <p:spPr>
          <a:xfrm>
            <a:off x="427906" y="1724525"/>
            <a:ext cx="3984900" cy="4705800"/>
          </a:xfrm>
          <a:prstGeom prst="rect">
            <a:avLst/>
          </a:prstGeom>
          <a:noFill/>
          <a:ln>
            <a:noFill/>
          </a:ln>
        </p:spPr>
      </p:pic>
      <p:sp>
        <p:nvSpPr>
          <p:cNvPr id="482" name="Shape 482"/>
          <p:cNvSpPr txBox="1"/>
          <p:nvPr>
            <p:ph idx="2" type="body"/>
          </p:nvPr>
        </p:nvSpPr>
        <p:spPr>
          <a:xfrm>
            <a:off x="4382641" y="1755067"/>
            <a:ext cx="7185900" cy="4645800"/>
          </a:xfrm>
          <a:prstGeom prst="rect">
            <a:avLst/>
          </a:prstGeom>
          <a:no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rgbClr val="5C656A"/>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rgbClr val="5C656A"/>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rgbClr val="5C656A"/>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483" name="Shape 483"/>
          <p:cNvSpPr txBox="1"/>
          <p:nvPr>
            <p:ph type="title"/>
          </p:nvPr>
        </p:nvSpPr>
        <p:spPr>
          <a:xfrm>
            <a:off x="571648" y="63500"/>
            <a:ext cx="11048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484" name="Shape 484"/>
          <p:cNvSpPr txBox="1"/>
          <p:nvPr>
            <p:ph idx="3" type="body"/>
          </p:nvPr>
        </p:nvSpPr>
        <p:spPr>
          <a:xfrm>
            <a:off x="571648" y="1081137"/>
            <a:ext cx="11049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485" name="Shape 485"/>
          <p:cNvSpPr txBox="1"/>
          <p:nvPr>
            <p:ph idx="11" type="ftr"/>
          </p:nvPr>
        </p:nvSpPr>
        <p:spPr>
          <a:xfrm>
            <a:off x="578001" y="6529171"/>
            <a:ext cx="105897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hird split 2 Trees">
    <p:spTree>
      <p:nvGrpSpPr>
        <p:cNvPr id="486" name="Shape 486"/>
        <p:cNvGrpSpPr/>
        <p:nvPr/>
      </p:nvGrpSpPr>
      <p:grpSpPr>
        <a:xfrm>
          <a:off x="0" y="0"/>
          <a:ext cx="0" cy="0"/>
          <a:chOff x="0" y="0"/>
          <a:chExt cx="0" cy="0"/>
        </a:xfrm>
      </p:grpSpPr>
      <p:sp>
        <p:nvSpPr>
          <p:cNvPr id="487" name="Shape 487"/>
          <p:cNvSpPr/>
          <p:nvPr/>
        </p:nvSpPr>
        <p:spPr>
          <a:xfrm>
            <a:off x="4360533" y="1755069"/>
            <a:ext cx="7351800" cy="4645800"/>
          </a:xfrm>
          <a:prstGeom prst="rect">
            <a:avLst/>
          </a:prstGeom>
          <a:solidFill>
            <a:schemeClr val="lt2">
              <a:alpha val="54901"/>
            </a:schemeClr>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sp>
        <p:nvSpPr>
          <p:cNvPr id="488" name="Shape 488"/>
          <p:cNvSpPr/>
          <p:nvPr/>
        </p:nvSpPr>
        <p:spPr>
          <a:xfrm>
            <a:off x="457255" y="1755069"/>
            <a:ext cx="3925500" cy="4645800"/>
          </a:xfrm>
          <a:prstGeom prst="rect">
            <a:avLst/>
          </a:prstGeom>
          <a:solidFill>
            <a:srgbClr val="14713E"/>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pic>
        <p:nvPicPr>
          <p:cNvPr id="489" name="Shape 489"/>
          <p:cNvPicPr preferRelativeResize="0"/>
          <p:nvPr/>
        </p:nvPicPr>
        <p:blipFill rotWithShape="1">
          <a:blip r:embed="rId2">
            <a:alphaModFix amt="50000"/>
          </a:blip>
          <a:srcRect b="6212" l="32247" r="35068" t="25153"/>
          <a:stretch/>
        </p:blipFill>
        <p:spPr>
          <a:xfrm>
            <a:off x="427906" y="1724525"/>
            <a:ext cx="3984900" cy="4705800"/>
          </a:xfrm>
          <a:prstGeom prst="rect">
            <a:avLst/>
          </a:prstGeom>
          <a:noFill/>
          <a:ln>
            <a:noFill/>
          </a:ln>
        </p:spPr>
      </p:pic>
      <p:sp>
        <p:nvSpPr>
          <p:cNvPr id="490" name="Shape 490"/>
          <p:cNvSpPr txBox="1"/>
          <p:nvPr>
            <p:ph idx="1" type="body"/>
          </p:nvPr>
        </p:nvSpPr>
        <p:spPr>
          <a:xfrm>
            <a:off x="457255" y="1755068"/>
            <a:ext cx="3925500" cy="4645800"/>
          </a:xfrm>
          <a:prstGeom prst="rect">
            <a:avLst/>
          </a:prstGeom>
          <a:no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chemeClr val="lt1"/>
                </a:solidFill>
                <a:latin typeface="Arial"/>
                <a:ea typeface="Arial"/>
                <a:cs typeface="Arial"/>
                <a:sym typeface="Arial"/>
              </a:defRPr>
            </a:lvl1pPr>
            <a:lvl2pPr indent="-68262" lvl="1" marL="182562" marR="0" rtl="0" algn="l">
              <a:lnSpc>
                <a:spcPct val="100000"/>
              </a:lnSpc>
              <a:spcBef>
                <a:spcPts val="200"/>
              </a:spcBef>
              <a:spcAft>
                <a:spcPts val="600"/>
              </a:spcAft>
              <a:buClr>
                <a:schemeClr val="lt1"/>
              </a:buClr>
              <a:buSzPct val="100000"/>
              <a:buFont typeface="Arial"/>
              <a:buChar char="•"/>
              <a:defRPr b="0" i="0" sz="1800" u="none" cap="none" strike="noStrike">
                <a:solidFill>
                  <a:schemeClr val="lt1"/>
                </a:solidFill>
                <a:latin typeface="Arial"/>
                <a:ea typeface="Arial"/>
                <a:cs typeface="Arial"/>
                <a:sym typeface="Arial"/>
              </a:defRPr>
            </a:lvl2pPr>
            <a:lvl3pPr indent="-85725" lvl="2" marL="365125" marR="0" rtl="0" algn="l">
              <a:lnSpc>
                <a:spcPct val="100000"/>
              </a:lnSpc>
              <a:spcBef>
                <a:spcPts val="0"/>
              </a:spcBef>
              <a:spcAft>
                <a:spcPts val="600"/>
              </a:spcAft>
              <a:buClr>
                <a:schemeClr val="lt1"/>
              </a:buClr>
              <a:buSzPct val="100000"/>
              <a:buFont typeface="Arial"/>
              <a:buChar char="•"/>
              <a:defRPr b="0" i="0" sz="1600" u="none" cap="none" strike="noStrike">
                <a:solidFill>
                  <a:schemeClr val="lt1"/>
                </a:solidFill>
                <a:latin typeface="Arial"/>
                <a:ea typeface="Arial"/>
                <a:cs typeface="Arial"/>
                <a:sym typeface="Arial"/>
              </a:defRPr>
            </a:lvl3pPr>
            <a:lvl4pPr indent="-103187" lvl="3" marL="547687" marR="0" rtl="0" algn="l">
              <a:lnSpc>
                <a:spcPct val="100000"/>
              </a:lnSpc>
              <a:spcBef>
                <a:spcPts val="0"/>
              </a:spcBef>
              <a:spcAft>
                <a:spcPts val="600"/>
              </a:spcAft>
              <a:buClr>
                <a:schemeClr val="lt1"/>
              </a:buClr>
              <a:buSzPct val="100000"/>
              <a:buFont typeface="Arial"/>
              <a:buChar char="•"/>
              <a:defRPr b="1" i="0" sz="1400" u="none" cap="none" strike="noStrike">
                <a:solidFill>
                  <a:schemeClr val="lt1"/>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491" name="Shape 491"/>
          <p:cNvSpPr txBox="1"/>
          <p:nvPr>
            <p:ph idx="2" type="body"/>
          </p:nvPr>
        </p:nvSpPr>
        <p:spPr>
          <a:xfrm>
            <a:off x="4382641" y="1755069"/>
            <a:ext cx="7160400" cy="4645800"/>
          </a:xfrm>
          <a:prstGeom prst="rect">
            <a:avLst/>
          </a:prstGeom>
          <a:no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rgbClr val="5C656A"/>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rgbClr val="5C656A"/>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rgbClr val="5C656A"/>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492" name="Shape 492"/>
          <p:cNvSpPr txBox="1"/>
          <p:nvPr>
            <p:ph type="title"/>
          </p:nvPr>
        </p:nvSpPr>
        <p:spPr>
          <a:xfrm>
            <a:off x="571648" y="63500"/>
            <a:ext cx="11048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493" name="Shape 493"/>
          <p:cNvSpPr txBox="1"/>
          <p:nvPr>
            <p:ph idx="3" type="body"/>
          </p:nvPr>
        </p:nvSpPr>
        <p:spPr>
          <a:xfrm>
            <a:off x="571648" y="1081137"/>
            <a:ext cx="11049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494" name="Shape 494"/>
          <p:cNvSpPr txBox="1"/>
          <p:nvPr>
            <p:ph idx="11" type="ftr"/>
          </p:nvPr>
        </p:nvSpPr>
        <p:spPr>
          <a:xfrm>
            <a:off x="578001" y="6529171"/>
            <a:ext cx="105897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000">
                <a:solidFill>
                  <a:srgbClr val="AFB5BA"/>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gue_slide_Mountain">
    <p:bg>
      <p:bgPr>
        <a:gradFill>
          <a:gsLst>
            <a:gs pos="0">
              <a:srgbClr val="118ED9"/>
            </a:gs>
            <a:gs pos="78899">
              <a:srgbClr val="4CC0D9"/>
            </a:gs>
            <a:gs pos="100000">
              <a:srgbClr val="68E2B3"/>
            </a:gs>
          </a:gsLst>
          <a:lin ang="5400000" scaled="0"/>
        </a:gradFill>
      </p:bgPr>
    </p:bg>
    <p:spTree>
      <p:nvGrpSpPr>
        <p:cNvPr id="495" name="Shape 495"/>
        <p:cNvGrpSpPr/>
        <p:nvPr/>
      </p:nvGrpSpPr>
      <p:grpSpPr>
        <a:xfrm>
          <a:off x="0" y="0"/>
          <a:ext cx="0" cy="0"/>
          <a:chOff x="0" y="0"/>
          <a:chExt cx="0" cy="0"/>
        </a:xfrm>
      </p:grpSpPr>
      <p:sp>
        <p:nvSpPr>
          <p:cNvPr id="496" name="Shape 496"/>
          <p:cNvSpPr/>
          <p:nvPr/>
        </p:nvSpPr>
        <p:spPr>
          <a:xfrm>
            <a:off x="0" y="0"/>
            <a:ext cx="12192000" cy="6858000"/>
          </a:xfrm>
          <a:prstGeom prst="rect">
            <a:avLst/>
          </a:prstGeom>
          <a:solidFill>
            <a:schemeClr val="accent1"/>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97" name="Shape 497"/>
          <p:cNvSpPr/>
          <p:nvPr/>
        </p:nvSpPr>
        <p:spPr>
          <a:xfrm>
            <a:off x="0" y="0"/>
            <a:ext cx="12192000" cy="6858000"/>
          </a:xfrm>
          <a:prstGeom prst="rect">
            <a:avLst/>
          </a:prstGeom>
          <a:gradFill>
            <a:gsLst>
              <a:gs pos="0">
                <a:srgbClr val="118ED9"/>
              </a:gs>
              <a:gs pos="49000">
                <a:srgbClr val="118ED9"/>
              </a:gs>
              <a:gs pos="78000">
                <a:schemeClr val="accent1"/>
              </a:gs>
              <a:gs pos="100000">
                <a:srgbClr val="92D371">
                  <a:alpha val="48627"/>
                </a:srgbClr>
              </a:gs>
            </a:gsLst>
            <a:lin ang="5400000" scaled="0"/>
          </a:gra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98" name="Shape 498"/>
          <p:cNvSpPr txBox="1"/>
          <p:nvPr>
            <p:ph idx="1" type="body"/>
          </p:nvPr>
        </p:nvSpPr>
        <p:spPr>
          <a:xfrm>
            <a:off x="3853051" y="3815237"/>
            <a:ext cx="7472100" cy="7158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400" u="none" cap="none" strike="noStrike">
                <a:solidFill>
                  <a:schemeClr val="lt1"/>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
        <p:nvSpPr>
          <p:cNvPr id="499" name="Shape 499"/>
          <p:cNvSpPr/>
          <p:nvPr/>
        </p:nvSpPr>
        <p:spPr>
          <a:xfrm>
            <a:off x="10205717" y="0"/>
            <a:ext cx="1999800" cy="1431600"/>
          </a:xfrm>
          <a:custGeom>
            <a:pathLst>
              <a:path extrusionOk="0" h="120000" w="120000">
                <a:moveTo>
                  <a:pt x="11633" y="0"/>
                </a:moveTo>
                <a:cubicBezTo>
                  <a:pt x="11705" y="6266"/>
                  <a:pt x="12655" y="12261"/>
                  <a:pt x="14372" y="17677"/>
                </a:cubicBezTo>
                <a:cubicBezTo>
                  <a:pt x="5788" y="24655"/>
                  <a:pt x="0" y="37633"/>
                  <a:pt x="0" y="52522"/>
                </a:cubicBezTo>
                <a:cubicBezTo>
                  <a:pt x="0" y="74744"/>
                  <a:pt x="12883" y="92788"/>
                  <a:pt x="28772" y="92788"/>
                </a:cubicBezTo>
                <a:cubicBezTo>
                  <a:pt x="30794" y="92788"/>
                  <a:pt x="32772" y="92472"/>
                  <a:pt x="34688" y="91911"/>
                </a:cubicBezTo>
                <a:cubicBezTo>
                  <a:pt x="39055" y="108294"/>
                  <a:pt x="50405" y="120000"/>
                  <a:pt x="63755" y="120000"/>
                </a:cubicBezTo>
                <a:cubicBezTo>
                  <a:pt x="76577" y="120000"/>
                  <a:pt x="87572" y="109250"/>
                  <a:pt x="92277" y="93855"/>
                </a:cubicBezTo>
                <a:cubicBezTo>
                  <a:pt x="95866" y="96288"/>
                  <a:pt x="99905" y="97644"/>
                  <a:pt x="104172" y="97644"/>
                </a:cubicBezTo>
                <a:cubicBezTo>
                  <a:pt x="110094" y="97644"/>
                  <a:pt x="115538" y="94961"/>
                  <a:pt x="120000" y="90494"/>
                </a:cubicBezTo>
                <a:lnTo>
                  <a:pt x="120000" y="0"/>
                </a:lnTo>
                <a:lnTo>
                  <a:pt x="11633" y="0"/>
                </a:lnTo>
                <a:close/>
              </a:path>
            </a:pathLst>
          </a:custGeom>
          <a:solidFill>
            <a:srgbClr val="FFFFFF"/>
          </a:solidFill>
          <a:ln>
            <a:noFill/>
          </a:ln>
        </p:spPr>
        <p:txBody>
          <a:bodyPr anchorCtr="0" anchor="ctr" bIns="45700" lIns="45700" rIns="45700" tIns="45700">
            <a:noAutofit/>
          </a:bodyPr>
          <a:lstStyle/>
          <a:p>
            <a:pPr indent="0" lvl="0" marL="0" marR="0" rtl="0" algn="l">
              <a:lnSpc>
                <a:spcPct val="93000"/>
              </a:lnSpc>
              <a:spcBef>
                <a:spcPts val="0"/>
              </a:spcBef>
              <a:buNone/>
            </a:pPr>
            <a:r>
              <a:t/>
            </a:r>
            <a:endParaRPr sz="1800">
              <a:solidFill>
                <a:schemeClr val="dk1"/>
              </a:solidFill>
              <a:latin typeface="Arial"/>
              <a:ea typeface="Arial"/>
              <a:cs typeface="Arial"/>
              <a:sym typeface="Arial"/>
            </a:endParaRPr>
          </a:p>
        </p:txBody>
      </p:sp>
      <p:pic>
        <p:nvPicPr>
          <p:cNvPr id="500" name="Shape 500"/>
          <p:cNvPicPr preferRelativeResize="0"/>
          <p:nvPr/>
        </p:nvPicPr>
        <p:blipFill rotWithShape="1">
          <a:blip r:embed="rId2">
            <a:alphaModFix/>
          </a:blip>
          <a:srcRect b="0" l="0" r="0" t="0"/>
          <a:stretch/>
        </p:blipFill>
        <p:spPr>
          <a:xfrm>
            <a:off x="10958394" y="324936"/>
            <a:ext cx="833100" cy="583200"/>
          </a:xfrm>
          <a:prstGeom prst="rect">
            <a:avLst/>
          </a:prstGeom>
          <a:noFill/>
          <a:ln>
            <a:noFill/>
          </a:ln>
        </p:spPr>
      </p:pic>
      <p:sp>
        <p:nvSpPr>
          <p:cNvPr id="501" name="Shape 501"/>
          <p:cNvSpPr txBox="1"/>
          <p:nvPr>
            <p:ph type="ctrTitle"/>
          </p:nvPr>
        </p:nvSpPr>
        <p:spPr>
          <a:xfrm>
            <a:off x="3851117" y="903483"/>
            <a:ext cx="7467300" cy="28602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lt1"/>
              </a:buClr>
              <a:buFont typeface="Arial"/>
              <a:buNone/>
              <a:defRPr b="0" i="0" sz="54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pic>
        <p:nvPicPr>
          <p:cNvPr descr="Wayfinder-Graphic_cropped.png" id="502" name="Shape 502"/>
          <p:cNvPicPr preferRelativeResize="0"/>
          <p:nvPr/>
        </p:nvPicPr>
        <p:blipFill rotWithShape="1">
          <a:blip r:embed="rId3">
            <a:alphaModFix/>
          </a:blip>
          <a:srcRect b="420" l="10455" r="0" t="0"/>
          <a:stretch/>
        </p:blipFill>
        <p:spPr>
          <a:xfrm>
            <a:off x="0" y="1394690"/>
            <a:ext cx="5164200" cy="54633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gue_slide_Simple">
    <p:spTree>
      <p:nvGrpSpPr>
        <p:cNvPr id="503" name="Shape 503"/>
        <p:cNvGrpSpPr/>
        <p:nvPr/>
      </p:nvGrpSpPr>
      <p:grpSpPr>
        <a:xfrm>
          <a:off x="0" y="0"/>
          <a:ext cx="0" cy="0"/>
          <a:chOff x="0" y="0"/>
          <a:chExt cx="0" cy="0"/>
        </a:xfrm>
      </p:grpSpPr>
      <p:sp>
        <p:nvSpPr>
          <p:cNvPr id="504" name="Shape 504"/>
          <p:cNvSpPr/>
          <p:nvPr/>
        </p:nvSpPr>
        <p:spPr>
          <a:xfrm>
            <a:off x="457255" y="457200"/>
            <a:ext cx="11277600" cy="5943600"/>
          </a:xfrm>
          <a:prstGeom prst="rect">
            <a:avLst/>
          </a:prstGeom>
          <a:solidFill>
            <a:schemeClr val="lt2">
              <a:alpha val="54901"/>
            </a:schemeClr>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505" name="Shape 505"/>
          <p:cNvPicPr preferRelativeResize="0"/>
          <p:nvPr/>
        </p:nvPicPr>
        <p:blipFill rotWithShape="1">
          <a:blip r:embed="rId2">
            <a:alphaModFix/>
          </a:blip>
          <a:srcRect b="-5482" l="0" r="0" t="5483"/>
          <a:stretch/>
        </p:blipFill>
        <p:spPr>
          <a:xfrm>
            <a:off x="0" y="0"/>
            <a:ext cx="12192000" cy="6856200"/>
          </a:xfrm>
          <a:prstGeom prst="rect">
            <a:avLst/>
          </a:prstGeom>
          <a:noFill/>
          <a:ln>
            <a:noFill/>
          </a:ln>
        </p:spPr>
      </p:pic>
      <p:sp>
        <p:nvSpPr>
          <p:cNvPr id="506" name="Shape 506"/>
          <p:cNvSpPr/>
          <p:nvPr/>
        </p:nvSpPr>
        <p:spPr>
          <a:xfrm>
            <a:off x="457255" y="456306"/>
            <a:ext cx="11277600" cy="5943600"/>
          </a:xfrm>
          <a:prstGeom prst="rect">
            <a:avLst/>
          </a:prstGeom>
          <a:gradFill>
            <a:gsLst>
              <a:gs pos="0">
                <a:srgbClr val="E2E8EF">
                  <a:alpha val="0"/>
                </a:srgbClr>
              </a:gs>
              <a:gs pos="33000">
                <a:srgbClr val="E2E8EF">
                  <a:alpha val="49803"/>
                </a:srgbClr>
              </a:gs>
              <a:gs pos="100000">
                <a:srgbClr val="E2E8EF"/>
              </a:gs>
            </a:gsLst>
            <a:lin ang="5400000" scaled="0"/>
          </a:gra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507" name="Shape 507"/>
          <p:cNvSpPr txBox="1"/>
          <p:nvPr>
            <p:ph type="ctrTitle"/>
          </p:nvPr>
        </p:nvSpPr>
        <p:spPr>
          <a:xfrm>
            <a:off x="854831" y="1813640"/>
            <a:ext cx="11100600" cy="19941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2"/>
              </a:buClr>
              <a:buFont typeface="Arial"/>
              <a:buNone/>
              <a:defRPr b="0" i="0" sz="6400" u="none" cap="none" strike="noStrike">
                <a:solidFill>
                  <a:schemeClr val="dk2"/>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508" name="Shape 508"/>
          <p:cNvSpPr txBox="1"/>
          <p:nvPr>
            <p:ph idx="1" type="body"/>
          </p:nvPr>
        </p:nvSpPr>
        <p:spPr>
          <a:xfrm>
            <a:off x="854831" y="3966478"/>
            <a:ext cx="11107800" cy="7158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400" u="none" cap="none" strike="noStrike">
                <a:solidFill>
                  <a:schemeClr val="dk2"/>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peaker_slide_A">
    <p:bg>
      <p:bgPr>
        <a:gradFill>
          <a:gsLst>
            <a:gs pos="0">
              <a:srgbClr val="309FFF"/>
            </a:gs>
            <a:gs pos="69000">
              <a:srgbClr val="4CC0D9"/>
            </a:gs>
            <a:gs pos="100000">
              <a:srgbClr val="68E2B3"/>
            </a:gs>
          </a:gsLst>
          <a:lin ang="5400000" scaled="0"/>
        </a:gradFill>
      </p:bgPr>
    </p:bg>
    <p:spTree>
      <p:nvGrpSpPr>
        <p:cNvPr id="509" name="Shape 509"/>
        <p:cNvGrpSpPr/>
        <p:nvPr/>
      </p:nvGrpSpPr>
      <p:grpSpPr>
        <a:xfrm>
          <a:off x="0" y="0"/>
          <a:ext cx="0" cy="0"/>
          <a:chOff x="0" y="0"/>
          <a:chExt cx="0" cy="0"/>
        </a:xfrm>
      </p:grpSpPr>
      <p:sp>
        <p:nvSpPr>
          <p:cNvPr id="510" name="Shape 510"/>
          <p:cNvSpPr/>
          <p:nvPr/>
        </p:nvSpPr>
        <p:spPr>
          <a:xfrm>
            <a:off x="3208424" y="-8381"/>
            <a:ext cx="8981100" cy="6790200"/>
          </a:xfrm>
          <a:custGeom>
            <a:pathLst>
              <a:path extrusionOk="0" h="120000" w="120000">
                <a:moveTo>
                  <a:pt x="29470" y="0"/>
                </a:moveTo>
                <a:lnTo>
                  <a:pt x="47370" y="0"/>
                </a:lnTo>
                <a:lnTo>
                  <a:pt x="49372" y="968"/>
                </a:lnTo>
                <a:cubicBezTo>
                  <a:pt x="52738" y="2851"/>
                  <a:pt x="55769" y="5575"/>
                  <a:pt x="58315" y="8942"/>
                </a:cubicBezTo>
                <a:lnTo>
                  <a:pt x="61587" y="14185"/>
                </a:lnTo>
                <a:lnTo>
                  <a:pt x="62498" y="12725"/>
                </a:lnTo>
                <a:cubicBezTo>
                  <a:pt x="67167" y="6551"/>
                  <a:pt x="73617" y="2733"/>
                  <a:pt x="80741" y="2733"/>
                </a:cubicBezTo>
                <a:cubicBezTo>
                  <a:pt x="89646" y="2733"/>
                  <a:pt x="97497" y="8699"/>
                  <a:pt x="102133" y="17774"/>
                </a:cubicBezTo>
                <a:lnTo>
                  <a:pt x="103434" y="20942"/>
                </a:lnTo>
                <a:lnTo>
                  <a:pt x="104569" y="20219"/>
                </a:lnTo>
                <a:cubicBezTo>
                  <a:pt x="108341" y="18109"/>
                  <a:pt x="112488" y="16943"/>
                  <a:pt x="116842" y="16943"/>
                </a:cubicBezTo>
                <a:lnTo>
                  <a:pt x="120000" y="17154"/>
                </a:lnTo>
                <a:lnTo>
                  <a:pt x="120000" y="100113"/>
                </a:lnTo>
                <a:lnTo>
                  <a:pt x="116842" y="100324"/>
                </a:lnTo>
                <a:cubicBezTo>
                  <a:pt x="115753" y="100324"/>
                  <a:pt x="114678" y="100251"/>
                  <a:pt x="113618" y="100109"/>
                </a:cubicBezTo>
                <a:lnTo>
                  <a:pt x="111177" y="99616"/>
                </a:lnTo>
                <a:lnTo>
                  <a:pt x="110350" y="101631"/>
                </a:lnTo>
                <a:cubicBezTo>
                  <a:pt x="105927" y="110287"/>
                  <a:pt x="98438" y="115978"/>
                  <a:pt x="89943" y="115978"/>
                </a:cubicBezTo>
                <a:cubicBezTo>
                  <a:pt x="86545" y="115978"/>
                  <a:pt x="83308" y="115068"/>
                  <a:pt x="80364" y="113421"/>
                </a:cubicBezTo>
                <a:lnTo>
                  <a:pt x="79861" y="113060"/>
                </a:lnTo>
                <a:lnTo>
                  <a:pt x="77589" y="118595"/>
                </a:lnTo>
                <a:lnTo>
                  <a:pt x="76775" y="119999"/>
                </a:lnTo>
                <a:lnTo>
                  <a:pt x="33069" y="119999"/>
                </a:lnTo>
                <a:lnTo>
                  <a:pt x="32669" y="119310"/>
                </a:lnTo>
                <a:cubicBezTo>
                  <a:pt x="31527" y="117185"/>
                  <a:pt x="30554" y="114891"/>
                  <a:pt x="29776" y="112461"/>
                </a:cubicBezTo>
                <a:lnTo>
                  <a:pt x="29579" y="111619"/>
                </a:lnTo>
                <a:lnTo>
                  <a:pt x="29569" y="111623"/>
                </a:lnTo>
                <a:cubicBezTo>
                  <a:pt x="27967" y="112056"/>
                  <a:pt x="26308" y="112284"/>
                  <a:pt x="24609" y="112284"/>
                </a:cubicBezTo>
                <a:cubicBezTo>
                  <a:pt x="11018" y="112284"/>
                  <a:pt x="0" y="97714"/>
                  <a:pt x="0" y="79742"/>
                </a:cubicBezTo>
                <a:cubicBezTo>
                  <a:pt x="0" y="68509"/>
                  <a:pt x="4303" y="58605"/>
                  <a:pt x="10850" y="52757"/>
                </a:cubicBezTo>
                <a:lnTo>
                  <a:pt x="13080" y="51156"/>
                </a:lnTo>
                <a:lnTo>
                  <a:pt x="12495" y="49731"/>
                </a:lnTo>
                <a:cubicBezTo>
                  <a:pt x="11071" y="45280"/>
                  <a:pt x="10284" y="40386"/>
                  <a:pt x="10284" y="35249"/>
                </a:cubicBezTo>
                <a:cubicBezTo>
                  <a:pt x="10284" y="19839"/>
                  <a:pt x="17370" y="6616"/>
                  <a:pt x="27468" y="968"/>
                </a:cubicBezTo>
                <a:close/>
              </a:path>
            </a:pathLst>
          </a:custGeom>
          <a:solidFill>
            <a:schemeClr val="lt1"/>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511" name="Shape 511"/>
          <p:cNvSpPr/>
          <p:nvPr/>
        </p:nvSpPr>
        <p:spPr>
          <a:xfrm>
            <a:off x="1" y="5249223"/>
            <a:ext cx="12200399" cy="1608900"/>
          </a:xfrm>
          <a:custGeom>
            <a:pathLst>
              <a:path extrusionOk="0" h="120000" w="120000">
                <a:moveTo>
                  <a:pt x="120000" y="0"/>
                </a:moveTo>
                <a:lnTo>
                  <a:pt x="120000" y="120000"/>
                </a:lnTo>
                <a:lnTo>
                  <a:pt x="0" y="120000"/>
                </a:lnTo>
                <a:lnTo>
                  <a:pt x="0" y="21019"/>
                </a:lnTo>
                <a:lnTo>
                  <a:pt x="4226" y="23049"/>
                </a:lnTo>
                <a:cubicBezTo>
                  <a:pt x="13752" y="27953"/>
                  <a:pt x="23263" y="34128"/>
                  <a:pt x="32847" y="36220"/>
                </a:cubicBezTo>
                <a:cubicBezTo>
                  <a:pt x="61864" y="42554"/>
                  <a:pt x="90618" y="11433"/>
                  <a:pt x="119441" y="186"/>
                </a:cubicBezTo>
                <a:close/>
              </a:path>
            </a:pathLst>
          </a:custGeom>
          <a:solidFill>
            <a:srgbClr val="15602F"/>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512" name="Shape 512"/>
          <p:cNvGrpSpPr/>
          <p:nvPr/>
        </p:nvGrpSpPr>
        <p:grpSpPr>
          <a:xfrm>
            <a:off x="898501" y="1622025"/>
            <a:ext cx="5837700" cy="4395011"/>
            <a:chOff x="0" y="-1"/>
            <a:chExt cx="11675400" cy="8791780"/>
          </a:xfrm>
        </p:grpSpPr>
        <p:sp>
          <p:nvSpPr>
            <p:cNvPr id="513" name="Shape 513"/>
            <p:cNvSpPr/>
            <p:nvPr/>
          </p:nvSpPr>
          <p:spPr>
            <a:xfrm>
              <a:off x="7316660" y="7640979"/>
              <a:ext cx="739200" cy="1150800"/>
            </a:xfrm>
            <a:custGeom>
              <a:pathLst>
                <a:path extrusionOk="0" h="120000" w="120000">
                  <a:moveTo>
                    <a:pt x="0" y="120000"/>
                  </a:moveTo>
                  <a:lnTo>
                    <a:pt x="120000" y="120000"/>
                  </a:lnTo>
                  <a:lnTo>
                    <a:pt x="120000" y="0"/>
                  </a:lnTo>
                  <a:lnTo>
                    <a:pt x="0" y="0"/>
                  </a:lnTo>
                  <a:cubicBezTo>
                    <a:pt x="0" y="0"/>
                    <a:pt x="0" y="120000"/>
                    <a:pt x="0" y="120000"/>
                  </a:cubicBezTo>
                  <a:close/>
                </a:path>
              </a:pathLst>
            </a:custGeom>
            <a:solidFill>
              <a:srgbClr val="4B3013"/>
            </a:solidFill>
            <a:ln>
              <a:noFill/>
            </a:ln>
          </p:spPr>
          <p:txBody>
            <a:bodyPr anchorCtr="0" anchor="ctr" bIns="19025" lIns="19025" rIns="19025" tIns="19025">
              <a:noAutofit/>
            </a:bodyPr>
            <a:lstStyle/>
            <a:p>
              <a:pPr indent="0" lvl="0" marL="0" marR="0" rtl="0" algn="ctr">
                <a:lnSpc>
                  <a:spcPct val="100000"/>
                </a:lnSpc>
                <a:spcBef>
                  <a:spcPts val="0"/>
                </a:spcBef>
                <a:buNone/>
              </a:pPr>
              <a:r>
                <a:t/>
              </a:r>
              <a:endParaRPr sz="1500">
                <a:solidFill>
                  <a:schemeClr val="dk1"/>
                </a:solidFill>
                <a:latin typeface="Arial"/>
                <a:ea typeface="Arial"/>
                <a:cs typeface="Arial"/>
                <a:sym typeface="Arial"/>
              </a:endParaRPr>
            </a:p>
          </p:txBody>
        </p:sp>
        <p:sp>
          <p:nvSpPr>
            <p:cNvPr id="514" name="Shape 514"/>
            <p:cNvSpPr/>
            <p:nvPr/>
          </p:nvSpPr>
          <p:spPr>
            <a:xfrm>
              <a:off x="3723194" y="7640979"/>
              <a:ext cx="757800" cy="1150800"/>
            </a:xfrm>
            <a:custGeom>
              <a:pathLst>
                <a:path extrusionOk="0" h="120000" w="120000">
                  <a:moveTo>
                    <a:pt x="119938" y="0"/>
                  </a:moveTo>
                  <a:lnTo>
                    <a:pt x="0" y="4927"/>
                  </a:lnTo>
                  <a:lnTo>
                    <a:pt x="2916" y="7661"/>
                  </a:lnTo>
                  <a:lnTo>
                    <a:pt x="2916" y="120000"/>
                  </a:lnTo>
                  <a:lnTo>
                    <a:pt x="120000" y="120000"/>
                  </a:lnTo>
                  <a:lnTo>
                    <a:pt x="120000" y="0"/>
                  </a:lnTo>
                  <a:cubicBezTo>
                    <a:pt x="120000" y="0"/>
                    <a:pt x="119938" y="0"/>
                    <a:pt x="119938" y="0"/>
                  </a:cubicBezTo>
                  <a:close/>
                </a:path>
              </a:pathLst>
            </a:custGeom>
            <a:solidFill>
              <a:srgbClr val="4B3013"/>
            </a:solidFill>
            <a:ln>
              <a:noFill/>
            </a:ln>
          </p:spPr>
          <p:txBody>
            <a:bodyPr anchorCtr="0" anchor="ctr" bIns="19025" lIns="19025" rIns="19025" tIns="19025">
              <a:noAutofit/>
            </a:bodyPr>
            <a:lstStyle/>
            <a:p>
              <a:pPr indent="0" lvl="0" marL="0" marR="0" rtl="0" algn="ctr">
                <a:lnSpc>
                  <a:spcPct val="100000"/>
                </a:lnSpc>
                <a:spcBef>
                  <a:spcPts val="0"/>
                </a:spcBef>
                <a:buNone/>
              </a:pPr>
              <a:r>
                <a:t/>
              </a:r>
              <a:endParaRPr sz="1500">
                <a:solidFill>
                  <a:schemeClr val="dk1"/>
                </a:solidFill>
                <a:latin typeface="Arial"/>
                <a:ea typeface="Arial"/>
                <a:cs typeface="Arial"/>
                <a:sym typeface="Arial"/>
              </a:endParaRPr>
            </a:p>
          </p:txBody>
        </p:sp>
        <p:sp>
          <p:nvSpPr>
            <p:cNvPr id="515" name="Shape 515"/>
            <p:cNvSpPr/>
            <p:nvPr/>
          </p:nvSpPr>
          <p:spPr>
            <a:xfrm>
              <a:off x="0" y="0"/>
              <a:ext cx="11675400" cy="5737800"/>
            </a:xfrm>
            <a:custGeom>
              <a:pathLst>
                <a:path extrusionOk="0" h="120000" w="120000">
                  <a:moveTo>
                    <a:pt x="119842" y="50586"/>
                  </a:moveTo>
                  <a:cubicBezTo>
                    <a:pt x="120405" y="39768"/>
                    <a:pt x="120169" y="21676"/>
                    <a:pt x="105711" y="17948"/>
                  </a:cubicBezTo>
                  <a:cubicBezTo>
                    <a:pt x="77795" y="10744"/>
                    <a:pt x="42221" y="5289"/>
                    <a:pt x="14288" y="495"/>
                  </a:cubicBezTo>
                  <a:cubicBezTo>
                    <a:pt x="9918" y="-250"/>
                    <a:pt x="-1387" y="-3117"/>
                    <a:pt x="135" y="21636"/>
                  </a:cubicBezTo>
                  <a:cubicBezTo>
                    <a:pt x="2497" y="59934"/>
                    <a:pt x="12359" y="120000"/>
                    <a:pt x="12359" y="120000"/>
                  </a:cubicBezTo>
                  <a:lnTo>
                    <a:pt x="113628" y="120000"/>
                  </a:lnTo>
                  <a:cubicBezTo>
                    <a:pt x="113628" y="120000"/>
                    <a:pt x="119842" y="50586"/>
                    <a:pt x="119842" y="50586"/>
                  </a:cubicBezTo>
                  <a:close/>
                </a:path>
              </a:pathLst>
            </a:custGeom>
            <a:solidFill>
              <a:srgbClr val="4B3013"/>
            </a:solidFill>
            <a:ln>
              <a:noFill/>
            </a:ln>
          </p:spPr>
          <p:txBody>
            <a:bodyPr anchorCtr="0" anchor="ctr" bIns="19025" lIns="19025" rIns="19025" tIns="19025">
              <a:noAutofit/>
            </a:bodyPr>
            <a:lstStyle/>
            <a:p>
              <a:pPr indent="0" lvl="0" marL="0" marR="0" rtl="0" algn="ctr">
                <a:lnSpc>
                  <a:spcPct val="100000"/>
                </a:lnSpc>
                <a:spcBef>
                  <a:spcPts val="0"/>
                </a:spcBef>
                <a:buNone/>
              </a:pPr>
              <a:r>
                <a:t/>
              </a:r>
              <a:endParaRPr sz="1500">
                <a:solidFill>
                  <a:schemeClr val="dk1"/>
                </a:solidFill>
                <a:latin typeface="Arial"/>
                <a:ea typeface="Arial"/>
                <a:cs typeface="Arial"/>
                <a:sym typeface="Arial"/>
              </a:endParaRPr>
            </a:p>
          </p:txBody>
        </p:sp>
        <p:sp>
          <p:nvSpPr>
            <p:cNvPr id="516" name="Shape 516"/>
            <p:cNvSpPr/>
            <p:nvPr/>
          </p:nvSpPr>
          <p:spPr>
            <a:xfrm>
              <a:off x="1206470" y="5733978"/>
              <a:ext cx="9853200" cy="2088900"/>
            </a:xfrm>
            <a:custGeom>
              <a:pathLst>
                <a:path extrusionOk="0" h="120000" w="120000">
                  <a:moveTo>
                    <a:pt x="120000" y="0"/>
                  </a:moveTo>
                  <a:lnTo>
                    <a:pt x="0" y="0"/>
                  </a:lnTo>
                  <a:cubicBezTo>
                    <a:pt x="2255" y="30216"/>
                    <a:pt x="3650" y="45900"/>
                    <a:pt x="5738" y="72151"/>
                  </a:cubicBezTo>
                  <a:cubicBezTo>
                    <a:pt x="7494" y="94206"/>
                    <a:pt x="9538" y="121993"/>
                    <a:pt x="19811" y="119887"/>
                  </a:cubicBezTo>
                  <a:cubicBezTo>
                    <a:pt x="19811" y="119887"/>
                    <a:pt x="92383" y="120045"/>
                    <a:pt x="104694" y="118271"/>
                  </a:cubicBezTo>
                  <a:cubicBezTo>
                    <a:pt x="111983" y="117221"/>
                    <a:pt x="118211" y="84988"/>
                    <a:pt x="120000" y="0"/>
                  </a:cubicBezTo>
                </a:path>
              </a:pathLst>
            </a:custGeom>
            <a:solidFill>
              <a:srgbClr val="E0C075"/>
            </a:solidFill>
            <a:ln>
              <a:noFill/>
            </a:ln>
          </p:spPr>
          <p:txBody>
            <a:bodyPr anchorCtr="0" anchor="ctr" bIns="19025" lIns="19025" rIns="19025" tIns="19025">
              <a:noAutofit/>
            </a:bodyPr>
            <a:lstStyle/>
            <a:p>
              <a:pPr indent="0" lvl="0" marL="0" marR="0" rtl="0" algn="ctr">
                <a:lnSpc>
                  <a:spcPct val="100000"/>
                </a:lnSpc>
                <a:spcBef>
                  <a:spcPts val="0"/>
                </a:spcBef>
                <a:buNone/>
              </a:pPr>
              <a:r>
                <a:t/>
              </a:r>
              <a:endParaRPr sz="1500">
                <a:solidFill>
                  <a:schemeClr val="dk1"/>
                </a:solidFill>
                <a:latin typeface="Arial"/>
                <a:ea typeface="Arial"/>
                <a:cs typeface="Arial"/>
                <a:sym typeface="Arial"/>
              </a:endParaRPr>
            </a:p>
          </p:txBody>
        </p:sp>
      </p:grpSp>
      <p:sp>
        <p:nvSpPr>
          <p:cNvPr id="517" name="Shape 517"/>
          <p:cNvSpPr txBox="1"/>
          <p:nvPr>
            <p:ph type="ctrTitle"/>
          </p:nvPr>
        </p:nvSpPr>
        <p:spPr>
          <a:xfrm>
            <a:off x="1463421" y="2048256"/>
            <a:ext cx="4966500" cy="2441399"/>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E1C276"/>
              </a:buClr>
              <a:buFont typeface="Arial"/>
              <a:buNone/>
              <a:defRPr b="0" i="0" sz="3600" u="none" cap="none" strike="noStrike">
                <a:solidFill>
                  <a:srgbClr val="E1C276"/>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518" name="Shape 518"/>
          <p:cNvSpPr txBox="1"/>
          <p:nvPr>
            <p:ph idx="1" type="body"/>
          </p:nvPr>
        </p:nvSpPr>
        <p:spPr>
          <a:xfrm>
            <a:off x="1733429" y="4521123"/>
            <a:ext cx="4426500" cy="9273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7F7F7F"/>
              </a:buClr>
              <a:buFont typeface="Arial"/>
              <a:buNone/>
              <a:defRPr b="0" i="0" sz="2000" u="none" cap="none" strike="noStrike">
                <a:solidFill>
                  <a:srgbClr val="4A3116"/>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grpSp>
        <p:nvGrpSpPr>
          <p:cNvPr id="519" name="Shape 519"/>
          <p:cNvGrpSpPr/>
          <p:nvPr/>
        </p:nvGrpSpPr>
        <p:grpSpPr>
          <a:xfrm>
            <a:off x="10735580" y="4709657"/>
            <a:ext cx="955271" cy="1443928"/>
            <a:chOff x="-2" y="-1"/>
            <a:chExt cx="2755326" cy="4165979"/>
          </a:xfrm>
        </p:grpSpPr>
        <p:pic>
          <p:nvPicPr>
            <p:cNvPr id="520" name="Shape 520"/>
            <p:cNvPicPr preferRelativeResize="0"/>
            <p:nvPr/>
          </p:nvPicPr>
          <p:blipFill rotWithShape="1">
            <a:blip r:embed="rId2">
              <a:alphaModFix/>
            </a:blip>
            <a:srcRect b="0" l="0" r="0" t="0"/>
            <a:stretch/>
          </p:blipFill>
          <p:spPr>
            <a:xfrm rot="10800000">
              <a:off x="1154842" y="3565978"/>
              <a:ext cx="445800" cy="600000"/>
            </a:xfrm>
            <a:prstGeom prst="rect">
              <a:avLst/>
            </a:prstGeom>
            <a:noFill/>
            <a:ln>
              <a:noFill/>
            </a:ln>
          </p:spPr>
        </p:pic>
        <p:grpSp>
          <p:nvGrpSpPr>
            <p:cNvPr id="521" name="Shape 521"/>
            <p:cNvGrpSpPr/>
            <p:nvPr/>
          </p:nvGrpSpPr>
          <p:grpSpPr>
            <a:xfrm>
              <a:off x="-2" y="0"/>
              <a:ext cx="2755326" cy="3590100"/>
              <a:chOff x="-1" y="-1"/>
              <a:chExt cx="2755326" cy="3590100"/>
            </a:xfrm>
          </p:grpSpPr>
          <p:sp>
            <p:nvSpPr>
              <p:cNvPr id="522" name="Shape 522"/>
              <p:cNvSpPr/>
              <p:nvPr/>
            </p:nvSpPr>
            <p:spPr>
              <a:xfrm>
                <a:off x="-1" y="0"/>
                <a:ext cx="1377600" cy="3590100"/>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22850" lIns="22850" rIns="22850" tIns="22850">
                <a:noAutofit/>
              </a:bodyPr>
              <a:lstStyle/>
              <a:p>
                <a:pPr indent="0" lvl="0" marL="0" marR="0" rtl="0" algn="l">
                  <a:spcBef>
                    <a:spcPts val="0"/>
                  </a:spcBef>
                  <a:buNone/>
                </a:pPr>
                <a:r>
                  <a:t/>
                </a:r>
                <a:endParaRPr sz="900">
                  <a:solidFill>
                    <a:schemeClr val="dk1"/>
                  </a:solidFill>
                  <a:latin typeface="Arial"/>
                  <a:ea typeface="Arial"/>
                  <a:cs typeface="Arial"/>
                  <a:sym typeface="Arial"/>
                </a:endParaRPr>
              </a:p>
            </p:txBody>
          </p:sp>
          <p:sp>
            <p:nvSpPr>
              <p:cNvPr id="523" name="Shape 523"/>
              <p:cNvSpPr/>
              <p:nvPr/>
            </p:nvSpPr>
            <p:spPr>
              <a:xfrm>
                <a:off x="1377725" y="0"/>
                <a:ext cx="1377600" cy="3590100"/>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0F9948"/>
              </a:solidFill>
              <a:ln>
                <a:noFill/>
              </a:ln>
            </p:spPr>
            <p:txBody>
              <a:bodyPr anchorCtr="0" anchor="t" bIns="22850" lIns="22850" rIns="22850" tIns="22850">
                <a:noAutofit/>
              </a:bodyPr>
              <a:lstStyle/>
              <a:p>
                <a:pPr indent="0" lvl="0" marL="0" marR="0" rtl="0" algn="l">
                  <a:spcBef>
                    <a:spcPts val="0"/>
                  </a:spcBef>
                  <a:buNone/>
                </a:pPr>
                <a:r>
                  <a:t/>
                </a:r>
                <a:endParaRPr sz="900">
                  <a:solidFill>
                    <a:schemeClr val="dk1"/>
                  </a:solidFill>
                  <a:latin typeface="Arial"/>
                  <a:ea typeface="Arial"/>
                  <a:cs typeface="Arial"/>
                  <a:sym typeface="Arial"/>
                </a:endParaRPr>
              </a:p>
            </p:txBody>
          </p:sp>
        </p:grpSp>
      </p:grpSp>
      <p:grpSp>
        <p:nvGrpSpPr>
          <p:cNvPr id="524" name="Shape 524"/>
          <p:cNvGrpSpPr/>
          <p:nvPr/>
        </p:nvGrpSpPr>
        <p:grpSpPr>
          <a:xfrm>
            <a:off x="10123107" y="4661173"/>
            <a:ext cx="608419" cy="919776"/>
            <a:chOff x="-2" y="-2"/>
            <a:chExt cx="1149696" cy="1738378"/>
          </a:xfrm>
        </p:grpSpPr>
        <p:pic>
          <p:nvPicPr>
            <p:cNvPr id="525" name="Shape 525"/>
            <p:cNvPicPr preferRelativeResize="0"/>
            <p:nvPr/>
          </p:nvPicPr>
          <p:blipFill rotWithShape="1">
            <a:blip r:embed="rId2">
              <a:alphaModFix/>
            </a:blip>
            <a:srcRect b="0" l="0" r="0" t="0"/>
            <a:stretch/>
          </p:blipFill>
          <p:spPr>
            <a:xfrm rot="10800000">
              <a:off x="481914" y="1487876"/>
              <a:ext cx="186000" cy="250500"/>
            </a:xfrm>
            <a:prstGeom prst="rect">
              <a:avLst/>
            </a:prstGeom>
            <a:noFill/>
            <a:ln>
              <a:noFill/>
            </a:ln>
          </p:spPr>
        </p:pic>
        <p:grpSp>
          <p:nvGrpSpPr>
            <p:cNvPr id="526" name="Shape 526"/>
            <p:cNvGrpSpPr/>
            <p:nvPr/>
          </p:nvGrpSpPr>
          <p:grpSpPr>
            <a:xfrm>
              <a:off x="-2" y="-2"/>
              <a:ext cx="1149696" cy="1498200"/>
              <a:chOff x="-1" y="-1"/>
              <a:chExt cx="1149696" cy="1498200"/>
            </a:xfrm>
          </p:grpSpPr>
          <p:sp>
            <p:nvSpPr>
              <p:cNvPr id="527" name="Shape 527"/>
              <p:cNvSpPr/>
              <p:nvPr/>
            </p:nvSpPr>
            <p:spPr>
              <a:xfrm>
                <a:off x="-1" y="-1"/>
                <a:ext cx="574800" cy="1498200"/>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22850" lIns="22850" rIns="22850" tIns="22850">
                <a:noAutofit/>
              </a:bodyPr>
              <a:lstStyle/>
              <a:p>
                <a:pPr indent="0" lvl="0" marL="0" marR="0" rtl="0" algn="l">
                  <a:spcBef>
                    <a:spcPts val="0"/>
                  </a:spcBef>
                  <a:buNone/>
                </a:pPr>
                <a:r>
                  <a:t/>
                </a:r>
                <a:endParaRPr sz="900">
                  <a:solidFill>
                    <a:schemeClr val="dk1"/>
                  </a:solidFill>
                  <a:latin typeface="Arial"/>
                  <a:ea typeface="Arial"/>
                  <a:cs typeface="Arial"/>
                  <a:sym typeface="Arial"/>
                </a:endParaRPr>
              </a:p>
            </p:txBody>
          </p:sp>
          <p:sp>
            <p:nvSpPr>
              <p:cNvPr id="528" name="Shape 528"/>
              <p:cNvSpPr/>
              <p:nvPr/>
            </p:nvSpPr>
            <p:spPr>
              <a:xfrm>
                <a:off x="574895" y="-1"/>
                <a:ext cx="574799" cy="1498200"/>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0F9948"/>
              </a:solidFill>
              <a:ln>
                <a:noFill/>
              </a:ln>
            </p:spPr>
            <p:txBody>
              <a:bodyPr anchorCtr="0" anchor="t" bIns="22850" lIns="22850" rIns="22850" tIns="22850">
                <a:noAutofit/>
              </a:bodyPr>
              <a:lstStyle/>
              <a:p>
                <a:pPr indent="0" lvl="0" marL="0" marR="0" rtl="0" algn="l">
                  <a:spcBef>
                    <a:spcPts val="0"/>
                  </a:spcBef>
                  <a:buNone/>
                </a:pPr>
                <a:r>
                  <a:t/>
                </a:r>
                <a:endParaRPr sz="900">
                  <a:solidFill>
                    <a:schemeClr val="dk1"/>
                  </a:solidFill>
                  <a:latin typeface="Arial"/>
                  <a:ea typeface="Arial"/>
                  <a:cs typeface="Arial"/>
                  <a:sym typeface="Arial"/>
                </a:endParaRPr>
              </a:p>
            </p:txBody>
          </p:sp>
        </p:grpSp>
      </p:grpSp>
      <p:sp>
        <p:nvSpPr>
          <p:cNvPr id="529" name="Shape 529"/>
          <p:cNvSpPr/>
          <p:nvPr/>
        </p:nvSpPr>
        <p:spPr>
          <a:xfrm>
            <a:off x="4389379" y="5819783"/>
            <a:ext cx="668100" cy="293700"/>
          </a:xfrm>
          <a:custGeom>
            <a:pathLst>
              <a:path extrusionOk="0" h="120000" w="120000">
                <a:moveTo>
                  <a:pt x="54170" y="70983"/>
                </a:moveTo>
                <a:cubicBezTo>
                  <a:pt x="54170" y="70983"/>
                  <a:pt x="27532" y="21411"/>
                  <a:pt x="44" y="21411"/>
                </a:cubicBezTo>
                <a:cubicBezTo>
                  <a:pt x="-1416" y="21411"/>
                  <a:pt x="33693" y="84505"/>
                  <a:pt x="33693" y="84505"/>
                </a:cubicBezTo>
                <a:lnTo>
                  <a:pt x="28572" y="114927"/>
                </a:lnTo>
                <a:lnTo>
                  <a:pt x="60022" y="111550"/>
                </a:lnTo>
                <a:lnTo>
                  <a:pt x="89460" y="120000"/>
                </a:lnTo>
                <a:lnTo>
                  <a:pt x="120000" y="39433"/>
                </a:lnTo>
                <a:cubicBezTo>
                  <a:pt x="120000" y="39433"/>
                  <a:pt x="91528" y="47327"/>
                  <a:pt x="84946" y="67605"/>
                </a:cubicBezTo>
                <a:cubicBezTo>
                  <a:pt x="78364" y="87883"/>
                  <a:pt x="94710" y="0"/>
                  <a:pt x="94710" y="0"/>
                </a:cubicBezTo>
                <a:cubicBezTo>
                  <a:pt x="94710" y="0"/>
                  <a:pt x="54170" y="70983"/>
                  <a:pt x="54170" y="70983"/>
                </a:cubicBezTo>
                <a:close/>
              </a:path>
            </a:pathLst>
          </a:custGeom>
          <a:solidFill>
            <a:srgbClr val="76C05C"/>
          </a:solidFill>
          <a:ln>
            <a:noFill/>
          </a:ln>
        </p:spPr>
        <p:txBody>
          <a:bodyPr anchorCtr="0" anchor="ctr" bIns="19025" lIns="19025" rIns="19025" tIns="19025">
            <a:noAutofit/>
          </a:bodyPr>
          <a:lstStyle/>
          <a:p>
            <a:pPr indent="0" lvl="0" marL="0" marR="0" rtl="0" algn="l">
              <a:lnSpc>
                <a:spcPct val="100000"/>
              </a:lnSpc>
              <a:spcBef>
                <a:spcPts val="0"/>
              </a:spcBef>
              <a:buNone/>
            </a:pPr>
            <a:r>
              <a:t/>
            </a:r>
            <a:endParaRPr sz="1500">
              <a:solidFill>
                <a:schemeClr val="dk1"/>
              </a:solidFill>
              <a:latin typeface="Arial"/>
              <a:ea typeface="Arial"/>
              <a:cs typeface="Arial"/>
              <a:sym typeface="Arial"/>
            </a:endParaRPr>
          </a:p>
        </p:txBody>
      </p:sp>
      <p:sp>
        <p:nvSpPr>
          <p:cNvPr id="530" name="Shape 530"/>
          <p:cNvSpPr/>
          <p:nvPr/>
        </p:nvSpPr>
        <p:spPr>
          <a:xfrm>
            <a:off x="2603175" y="5759875"/>
            <a:ext cx="668400" cy="293700"/>
          </a:xfrm>
          <a:custGeom>
            <a:pathLst>
              <a:path extrusionOk="0" h="120000" w="120000">
                <a:moveTo>
                  <a:pt x="54170" y="70983"/>
                </a:moveTo>
                <a:cubicBezTo>
                  <a:pt x="54170" y="70983"/>
                  <a:pt x="27532" y="21411"/>
                  <a:pt x="44" y="21411"/>
                </a:cubicBezTo>
                <a:cubicBezTo>
                  <a:pt x="-1416" y="21411"/>
                  <a:pt x="33693" y="84505"/>
                  <a:pt x="33693" y="84505"/>
                </a:cubicBezTo>
                <a:lnTo>
                  <a:pt x="28572" y="114927"/>
                </a:lnTo>
                <a:lnTo>
                  <a:pt x="60022" y="111550"/>
                </a:lnTo>
                <a:lnTo>
                  <a:pt x="89460" y="120000"/>
                </a:lnTo>
                <a:lnTo>
                  <a:pt x="120000" y="39433"/>
                </a:lnTo>
                <a:cubicBezTo>
                  <a:pt x="120000" y="39433"/>
                  <a:pt x="91528" y="47327"/>
                  <a:pt x="84946" y="67605"/>
                </a:cubicBezTo>
                <a:cubicBezTo>
                  <a:pt x="78364" y="87883"/>
                  <a:pt x="94710" y="0"/>
                  <a:pt x="94710" y="0"/>
                </a:cubicBezTo>
                <a:cubicBezTo>
                  <a:pt x="94710" y="0"/>
                  <a:pt x="54170" y="70983"/>
                  <a:pt x="54170" y="70983"/>
                </a:cubicBezTo>
                <a:close/>
              </a:path>
            </a:pathLst>
          </a:custGeom>
          <a:solidFill>
            <a:srgbClr val="76C05C"/>
          </a:solidFill>
          <a:ln>
            <a:noFill/>
          </a:ln>
        </p:spPr>
        <p:txBody>
          <a:bodyPr anchorCtr="0" anchor="ctr" bIns="19025" lIns="19025" rIns="19025" tIns="19025">
            <a:noAutofit/>
          </a:bodyPr>
          <a:lstStyle/>
          <a:p>
            <a:pPr indent="0" lvl="0" marL="0" marR="0" rtl="0" algn="l">
              <a:lnSpc>
                <a:spcPct val="100000"/>
              </a:lnSpc>
              <a:spcBef>
                <a:spcPts val="0"/>
              </a:spcBef>
              <a:buNone/>
            </a:pPr>
            <a:r>
              <a:t/>
            </a:r>
            <a:endParaRPr sz="1500">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gue_slide">
    <p:bg>
      <p:bgPr>
        <a:gradFill>
          <a:gsLst>
            <a:gs pos="0">
              <a:srgbClr val="118ED9"/>
            </a:gs>
            <a:gs pos="78899">
              <a:srgbClr val="4CC0D9"/>
            </a:gs>
            <a:gs pos="100000">
              <a:srgbClr val="68E2B3"/>
            </a:gs>
          </a:gsLst>
          <a:lin ang="5400000" scaled="0"/>
        </a:gradFill>
      </p:bgPr>
    </p:bg>
    <p:spTree>
      <p:nvGrpSpPr>
        <p:cNvPr id="84" name="Shape 84"/>
        <p:cNvGrpSpPr/>
        <p:nvPr/>
      </p:nvGrpSpPr>
      <p:grpSpPr>
        <a:xfrm>
          <a:off x="0" y="0"/>
          <a:ext cx="0" cy="0"/>
          <a:chOff x="0" y="0"/>
          <a:chExt cx="0" cy="0"/>
        </a:xfrm>
      </p:grpSpPr>
      <p:pic>
        <p:nvPicPr>
          <p:cNvPr id="85" name="Shape 85"/>
          <p:cNvPicPr preferRelativeResize="0"/>
          <p:nvPr/>
        </p:nvPicPr>
        <p:blipFill rotWithShape="1">
          <a:blip r:embed="rId2">
            <a:alphaModFix/>
          </a:blip>
          <a:srcRect b="0" l="0" r="0" t="0"/>
          <a:stretch/>
        </p:blipFill>
        <p:spPr>
          <a:xfrm>
            <a:off x="0" y="10770"/>
            <a:ext cx="12205500" cy="6878400"/>
          </a:xfrm>
          <a:prstGeom prst="rect">
            <a:avLst/>
          </a:prstGeom>
          <a:noFill/>
          <a:ln>
            <a:noFill/>
          </a:ln>
        </p:spPr>
      </p:pic>
      <p:sp>
        <p:nvSpPr>
          <p:cNvPr id="86" name="Shape 86"/>
          <p:cNvSpPr txBox="1"/>
          <p:nvPr>
            <p:ph type="ctrTitle"/>
          </p:nvPr>
        </p:nvSpPr>
        <p:spPr>
          <a:xfrm>
            <a:off x="545712" y="1829800"/>
            <a:ext cx="11100600" cy="19941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lt1"/>
              </a:buClr>
              <a:buFont typeface="Arial"/>
              <a:buNone/>
              <a:defRPr b="0" i="0" sz="64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87" name="Shape 87"/>
          <p:cNvSpPr txBox="1"/>
          <p:nvPr>
            <p:ph idx="1" type="body"/>
          </p:nvPr>
        </p:nvSpPr>
        <p:spPr>
          <a:xfrm>
            <a:off x="545712" y="3982637"/>
            <a:ext cx="11107800" cy="7158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400" u="none" cap="none" strike="noStrike">
                <a:solidFill>
                  <a:schemeClr val="lt1"/>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tage_Content">
    <p:spTree>
      <p:nvGrpSpPr>
        <p:cNvPr id="531" name="Shape 531"/>
        <p:cNvGrpSpPr/>
        <p:nvPr/>
      </p:nvGrpSpPr>
      <p:grpSpPr>
        <a:xfrm>
          <a:off x="0" y="0"/>
          <a:ext cx="0" cy="0"/>
          <a:chOff x="0" y="0"/>
          <a:chExt cx="0" cy="0"/>
        </a:xfrm>
      </p:grpSpPr>
      <p:sp>
        <p:nvSpPr>
          <p:cNvPr id="532" name="Shape 532"/>
          <p:cNvSpPr/>
          <p:nvPr/>
        </p:nvSpPr>
        <p:spPr>
          <a:xfrm>
            <a:off x="7861994" y="4371685"/>
            <a:ext cx="4339200" cy="2229600"/>
          </a:xfrm>
          <a:custGeom>
            <a:pathLst>
              <a:path extrusionOk="0" h="120000" w="120000">
                <a:moveTo>
                  <a:pt x="107972" y="0"/>
                </a:moveTo>
                <a:lnTo>
                  <a:pt x="115916" y="28366"/>
                </a:lnTo>
                <a:lnTo>
                  <a:pt x="120000" y="31522"/>
                </a:lnTo>
                <a:lnTo>
                  <a:pt x="120000" y="120000"/>
                </a:lnTo>
                <a:lnTo>
                  <a:pt x="0" y="120000"/>
                </a:lnTo>
                <a:lnTo>
                  <a:pt x="350" y="39644"/>
                </a:lnTo>
                <a:lnTo>
                  <a:pt x="28966" y="30022"/>
                </a:lnTo>
                <a:lnTo>
                  <a:pt x="38233" y="20411"/>
                </a:lnTo>
                <a:lnTo>
                  <a:pt x="50722" y="33900"/>
                </a:lnTo>
                <a:lnTo>
                  <a:pt x="53644" y="29088"/>
                </a:lnTo>
                <a:lnTo>
                  <a:pt x="78583" y="35344"/>
                </a:lnTo>
                <a:lnTo>
                  <a:pt x="93561" y="17216"/>
                </a:lnTo>
                <a:lnTo>
                  <a:pt x="101066" y="2444"/>
                </a:lnTo>
                <a:close/>
              </a:path>
            </a:pathLst>
          </a:custGeom>
          <a:solidFill>
            <a:srgbClr val="0071DE"/>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533" name="Shape 533"/>
          <p:cNvSpPr/>
          <p:nvPr/>
        </p:nvSpPr>
        <p:spPr>
          <a:xfrm>
            <a:off x="11380260" y="4372810"/>
            <a:ext cx="820800" cy="1162800"/>
          </a:xfrm>
          <a:custGeom>
            <a:pathLst>
              <a:path extrusionOk="0" h="120000" w="120000">
                <a:moveTo>
                  <a:pt x="56511" y="0"/>
                </a:moveTo>
                <a:lnTo>
                  <a:pt x="97816" y="54500"/>
                </a:lnTo>
                <a:lnTo>
                  <a:pt x="120000" y="60866"/>
                </a:lnTo>
                <a:lnTo>
                  <a:pt x="120000" y="111716"/>
                </a:lnTo>
                <a:lnTo>
                  <a:pt x="75083" y="120000"/>
                </a:lnTo>
                <a:lnTo>
                  <a:pt x="12155" y="49661"/>
                </a:lnTo>
                <a:lnTo>
                  <a:pt x="0" y="25083"/>
                </a:lnTo>
                <a:lnTo>
                  <a:pt x="25177" y="25622"/>
                </a:lnTo>
                <a:lnTo>
                  <a:pt x="43511" y="22716"/>
                </a:lnTo>
                <a:lnTo>
                  <a:pt x="46927" y="9744"/>
                </a:lnTo>
                <a:lnTo>
                  <a:pt x="55722" y="7661"/>
                </a:lnTo>
                <a:close/>
              </a:path>
            </a:pathLst>
          </a:custGeom>
          <a:solidFill>
            <a:srgbClr val="137FE2"/>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534" name="Shape 534"/>
          <p:cNvSpPr/>
          <p:nvPr/>
        </p:nvSpPr>
        <p:spPr>
          <a:xfrm>
            <a:off x="0" y="4573508"/>
            <a:ext cx="8654700" cy="2027699"/>
          </a:xfrm>
          <a:custGeom>
            <a:pathLst>
              <a:path extrusionOk="0" h="120000" w="120000">
                <a:moveTo>
                  <a:pt x="101055" y="0"/>
                </a:moveTo>
                <a:lnTo>
                  <a:pt x="120000" y="42472"/>
                </a:lnTo>
                <a:lnTo>
                  <a:pt x="115311" y="120000"/>
                </a:lnTo>
                <a:lnTo>
                  <a:pt x="0" y="120000"/>
                </a:lnTo>
                <a:lnTo>
                  <a:pt x="0" y="46111"/>
                </a:lnTo>
                <a:lnTo>
                  <a:pt x="11300" y="37777"/>
                </a:lnTo>
                <a:lnTo>
                  <a:pt x="15644" y="27888"/>
                </a:lnTo>
                <a:lnTo>
                  <a:pt x="21500" y="41761"/>
                </a:lnTo>
                <a:lnTo>
                  <a:pt x="22877" y="36811"/>
                </a:lnTo>
                <a:lnTo>
                  <a:pt x="34566" y="43250"/>
                </a:lnTo>
                <a:lnTo>
                  <a:pt x="41588" y="24600"/>
                </a:lnTo>
                <a:lnTo>
                  <a:pt x="45116" y="9405"/>
                </a:lnTo>
                <a:lnTo>
                  <a:pt x="48355" y="6888"/>
                </a:lnTo>
                <a:lnTo>
                  <a:pt x="52083" y="36072"/>
                </a:lnTo>
                <a:lnTo>
                  <a:pt x="60161" y="49755"/>
                </a:lnTo>
                <a:lnTo>
                  <a:pt x="65177" y="25188"/>
                </a:lnTo>
                <a:lnTo>
                  <a:pt x="68150" y="20805"/>
                </a:lnTo>
                <a:lnTo>
                  <a:pt x="70855" y="5833"/>
                </a:lnTo>
                <a:lnTo>
                  <a:pt x="74533" y="13827"/>
                </a:lnTo>
                <a:lnTo>
                  <a:pt x="80188" y="21516"/>
                </a:lnTo>
                <a:lnTo>
                  <a:pt x="86366" y="877"/>
                </a:lnTo>
                <a:lnTo>
                  <a:pt x="92911" y="7111"/>
                </a:lnTo>
                <a:lnTo>
                  <a:pt x="93961" y="4638"/>
                </a:lnTo>
                <a:lnTo>
                  <a:pt x="96600" y="12716"/>
                </a:lnTo>
                <a:close/>
              </a:path>
            </a:pathLst>
          </a:custGeom>
          <a:solidFill>
            <a:srgbClr val="118ED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535" name="Shape 535"/>
          <p:cNvSpPr/>
          <p:nvPr/>
        </p:nvSpPr>
        <p:spPr>
          <a:xfrm flipH="1">
            <a:off x="10857317" y="4684330"/>
            <a:ext cx="894300" cy="927600"/>
          </a:xfrm>
          <a:custGeom>
            <a:pathLst>
              <a:path extrusionOk="0" h="120000" w="120000">
                <a:moveTo>
                  <a:pt x="52461" y="0"/>
                </a:moveTo>
                <a:lnTo>
                  <a:pt x="39977" y="54855"/>
                </a:lnTo>
                <a:lnTo>
                  <a:pt x="0" y="109711"/>
                </a:lnTo>
                <a:lnTo>
                  <a:pt x="52261" y="120000"/>
                </a:lnTo>
                <a:lnTo>
                  <a:pt x="120000" y="52344"/>
                </a:lnTo>
                <a:lnTo>
                  <a:pt x="52461" y="0"/>
                </a:lnTo>
                <a:close/>
              </a:path>
            </a:pathLst>
          </a:custGeom>
          <a:solidFill>
            <a:srgbClr val="137FE2"/>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536" name="Shape 536"/>
          <p:cNvSpPr/>
          <p:nvPr/>
        </p:nvSpPr>
        <p:spPr>
          <a:xfrm>
            <a:off x="9119077" y="4818460"/>
            <a:ext cx="1148100" cy="743700"/>
          </a:xfrm>
          <a:custGeom>
            <a:pathLst>
              <a:path extrusionOk="0" h="120000" w="120000">
                <a:moveTo>
                  <a:pt x="15077" y="0"/>
                </a:moveTo>
                <a:lnTo>
                  <a:pt x="21861" y="26655"/>
                </a:lnTo>
                <a:lnTo>
                  <a:pt x="0" y="49127"/>
                </a:lnTo>
                <a:lnTo>
                  <a:pt x="10516" y="78183"/>
                </a:lnTo>
                <a:lnTo>
                  <a:pt x="120000" y="120000"/>
                </a:lnTo>
                <a:lnTo>
                  <a:pt x="56255" y="36350"/>
                </a:lnTo>
                <a:lnTo>
                  <a:pt x="15077" y="0"/>
                </a:lnTo>
                <a:close/>
              </a:path>
            </a:pathLst>
          </a:custGeom>
          <a:solidFill>
            <a:srgbClr val="137FE2"/>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537" name="Shape 537"/>
          <p:cNvSpPr/>
          <p:nvPr/>
        </p:nvSpPr>
        <p:spPr>
          <a:xfrm flipH="1">
            <a:off x="4695357" y="4931766"/>
            <a:ext cx="285300" cy="258000"/>
          </a:xfrm>
          <a:custGeom>
            <a:pathLst>
              <a:path extrusionOk="0" h="120000" w="120000">
                <a:moveTo>
                  <a:pt x="29911" y="0"/>
                </a:moveTo>
                <a:lnTo>
                  <a:pt x="0" y="60644"/>
                </a:lnTo>
                <a:lnTo>
                  <a:pt x="12222" y="120000"/>
                </a:lnTo>
                <a:lnTo>
                  <a:pt x="120000" y="35538"/>
                </a:lnTo>
                <a:lnTo>
                  <a:pt x="29911"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538" name="Shape 538"/>
          <p:cNvSpPr/>
          <p:nvPr/>
        </p:nvSpPr>
        <p:spPr>
          <a:xfrm flipH="1">
            <a:off x="5675579" y="4590494"/>
            <a:ext cx="1310700" cy="889500"/>
          </a:xfrm>
          <a:custGeom>
            <a:pathLst>
              <a:path extrusionOk="0" h="120000" w="120000">
                <a:moveTo>
                  <a:pt x="19100" y="8594"/>
                </a:moveTo>
                <a:lnTo>
                  <a:pt x="0" y="27022"/>
                </a:lnTo>
                <a:lnTo>
                  <a:pt x="8311" y="30255"/>
                </a:lnTo>
                <a:lnTo>
                  <a:pt x="8488" y="30150"/>
                </a:lnTo>
                <a:lnTo>
                  <a:pt x="35477" y="50527"/>
                </a:lnTo>
                <a:lnTo>
                  <a:pt x="61027" y="88844"/>
                </a:lnTo>
                <a:lnTo>
                  <a:pt x="120000" y="120000"/>
                </a:lnTo>
                <a:lnTo>
                  <a:pt x="54800" y="41194"/>
                </a:lnTo>
                <a:lnTo>
                  <a:pt x="72500" y="11272"/>
                </a:lnTo>
                <a:lnTo>
                  <a:pt x="68711" y="0"/>
                </a:lnTo>
                <a:lnTo>
                  <a:pt x="26438" y="13983"/>
                </a:lnTo>
                <a:lnTo>
                  <a:pt x="21555" y="26622"/>
                </a:lnTo>
                <a:lnTo>
                  <a:pt x="19100" y="8594"/>
                </a:lnTo>
                <a:close/>
              </a:path>
            </a:pathLst>
          </a:custGeom>
          <a:solidFill>
            <a:srgbClr val="118ED9">
              <a:alpha val="41176"/>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539" name="Shape 539"/>
          <p:cNvSpPr/>
          <p:nvPr/>
        </p:nvSpPr>
        <p:spPr>
          <a:xfrm>
            <a:off x="7153977" y="4572912"/>
            <a:ext cx="1047300" cy="1295400"/>
          </a:xfrm>
          <a:custGeom>
            <a:pathLst>
              <a:path extrusionOk="0" h="120000" w="120000">
                <a:moveTo>
                  <a:pt x="16077" y="0"/>
                </a:moveTo>
                <a:lnTo>
                  <a:pt x="0" y="12772"/>
                </a:lnTo>
                <a:lnTo>
                  <a:pt x="12888" y="18622"/>
                </a:lnTo>
                <a:lnTo>
                  <a:pt x="25194" y="33916"/>
                </a:lnTo>
                <a:lnTo>
                  <a:pt x="75961" y="67572"/>
                </a:lnTo>
                <a:lnTo>
                  <a:pt x="98894" y="91200"/>
                </a:lnTo>
                <a:lnTo>
                  <a:pt x="120000" y="120000"/>
                </a:lnTo>
                <a:lnTo>
                  <a:pt x="112611" y="41305"/>
                </a:lnTo>
                <a:lnTo>
                  <a:pt x="75827" y="25433"/>
                </a:lnTo>
                <a:lnTo>
                  <a:pt x="16077" y="0"/>
                </a:lnTo>
                <a:close/>
              </a:path>
            </a:pathLst>
          </a:custGeom>
          <a:solidFill>
            <a:srgbClr val="118ED9">
              <a:alpha val="41176"/>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540" name="Shape 540"/>
          <p:cNvSpPr/>
          <p:nvPr/>
        </p:nvSpPr>
        <p:spPr>
          <a:xfrm>
            <a:off x="4744336" y="4674662"/>
            <a:ext cx="1038600" cy="937800"/>
          </a:xfrm>
          <a:custGeom>
            <a:pathLst>
              <a:path extrusionOk="0" h="120000" w="120000">
                <a:moveTo>
                  <a:pt x="42655" y="0"/>
                </a:moveTo>
                <a:lnTo>
                  <a:pt x="45827" y="11477"/>
                </a:lnTo>
                <a:lnTo>
                  <a:pt x="36450" y="14677"/>
                </a:lnTo>
                <a:lnTo>
                  <a:pt x="47277" y="36133"/>
                </a:lnTo>
                <a:lnTo>
                  <a:pt x="0" y="120000"/>
                </a:lnTo>
                <a:lnTo>
                  <a:pt x="48616" y="101322"/>
                </a:lnTo>
                <a:lnTo>
                  <a:pt x="80477" y="70094"/>
                </a:lnTo>
                <a:lnTo>
                  <a:pt x="48938" y="44916"/>
                </a:lnTo>
                <a:lnTo>
                  <a:pt x="50205" y="39727"/>
                </a:lnTo>
                <a:lnTo>
                  <a:pt x="75255" y="45050"/>
                </a:lnTo>
                <a:lnTo>
                  <a:pt x="82161" y="42488"/>
                </a:lnTo>
                <a:lnTo>
                  <a:pt x="95333" y="56794"/>
                </a:lnTo>
                <a:lnTo>
                  <a:pt x="120000" y="34027"/>
                </a:lnTo>
                <a:lnTo>
                  <a:pt x="72666" y="17111"/>
                </a:lnTo>
                <a:lnTo>
                  <a:pt x="42655"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541" name="Shape 541"/>
          <p:cNvSpPr/>
          <p:nvPr/>
        </p:nvSpPr>
        <p:spPr>
          <a:xfrm>
            <a:off x="6878483" y="4573726"/>
            <a:ext cx="718200" cy="926400"/>
          </a:xfrm>
          <a:custGeom>
            <a:pathLst>
              <a:path extrusionOk="0" h="120000" w="120000">
                <a:moveTo>
                  <a:pt x="65188" y="0"/>
                </a:moveTo>
                <a:lnTo>
                  <a:pt x="61800" y="6516"/>
                </a:lnTo>
                <a:lnTo>
                  <a:pt x="0" y="44327"/>
                </a:lnTo>
                <a:lnTo>
                  <a:pt x="107577" y="120000"/>
                </a:lnTo>
                <a:lnTo>
                  <a:pt x="120000" y="88411"/>
                </a:lnTo>
                <a:lnTo>
                  <a:pt x="93250" y="55383"/>
                </a:lnTo>
                <a:lnTo>
                  <a:pt x="69877" y="3633"/>
                </a:lnTo>
                <a:lnTo>
                  <a:pt x="65188"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542" name="Shape 542"/>
          <p:cNvSpPr/>
          <p:nvPr/>
        </p:nvSpPr>
        <p:spPr>
          <a:xfrm flipH="1" rot="300401">
            <a:off x="2584277" y="4938088"/>
            <a:ext cx="886883" cy="910676"/>
          </a:xfrm>
          <a:custGeom>
            <a:pathLst>
              <a:path extrusionOk="0" h="120000" w="120000">
                <a:moveTo>
                  <a:pt x="52461" y="0"/>
                </a:moveTo>
                <a:lnTo>
                  <a:pt x="39977" y="54855"/>
                </a:lnTo>
                <a:lnTo>
                  <a:pt x="0" y="109711"/>
                </a:lnTo>
                <a:lnTo>
                  <a:pt x="52261" y="120000"/>
                </a:lnTo>
                <a:lnTo>
                  <a:pt x="120000" y="52344"/>
                </a:lnTo>
                <a:lnTo>
                  <a:pt x="52461"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543" name="Shape 543"/>
          <p:cNvSpPr/>
          <p:nvPr/>
        </p:nvSpPr>
        <p:spPr>
          <a:xfrm>
            <a:off x="955122" y="5040103"/>
            <a:ext cx="1234800" cy="799800"/>
          </a:xfrm>
          <a:custGeom>
            <a:pathLst>
              <a:path extrusionOk="0" h="120000" w="120000">
                <a:moveTo>
                  <a:pt x="15077" y="0"/>
                </a:moveTo>
                <a:lnTo>
                  <a:pt x="21861" y="26655"/>
                </a:lnTo>
                <a:lnTo>
                  <a:pt x="0" y="49127"/>
                </a:lnTo>
                <a:lnTo>
                  <a:pt x="10516" y="78183"/>
                </a:lnTo>
                <a:lnTo>
                  <a:pt x="120000" y="120000"/>
                </a:lnTo>
                <a:lnTo>
                  <a:pt x="56255" y="36350"/>
                </a:lnTo>
                <a:lnTo>
                  <a:pt x="15077"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nvGrpSpPr>
          <p:cNvPr id="544" name="Shape 544"/>
          <p:cNvGrpSpPr/>
          <p:nvPr/>
        </p:nvGrpSpPr>
        <p:grpSpPr>
          <a:xfrm>
            <a:off x="62" y="5240646"/>
            <a:ext cx="12201359" cy="1628828"/>
            <a:chOff x="62" y="5476071"/>
            <a:chExt cx="12197700" cy="1393114"/>
          </a:xfrm>
        </p:grpSpPr>
        <p:sp>
          <p:nvSpPr>
            <p:cNvPr id="545" name="Shape 545"/>
            <p:cNvSpPr/>
            <p:nvPr/>
          </p:nvSpPr>
          <p:spPr>
            <a:xfrm>
              <a:off x="62" y="5796085"/>
              <a:ext cx="12197700" cy="1073100"/>
            </a:xfrm>
            <a:custGeom>
              <a:pathLst>
                <a:path extrusionOk="0" h="120000" w="120000">
                  <a:moveTo>
                    <a:pt x="89094" y="875"/>
                  </a:moveTo>
                  <a:cubicBezTo>
                    <a:pt x="97511" y="1330"/>
                    <a:pt x="105927" y="4563"/>
                    <a:pt x="114327" y="10580"/>
                  </a:cubicBezTo>
                  <a:lnTo>
                    <a:pt x="120000" y="15116"/>
                  </a:lnTo>
                  <a:lnTo>
                    <a:pt x="120000" y="99927"/>
                  </a:lnTo>
                  <a:lnTo>
                    <a:pt x="120000" y="99927"/>
                  </a:lnTo>
                  <a:lnTo>
                    <a:pt x="120000" y="120000"/>
                  </a:lnTo>
                  <a:lnTo>
                    <a:pt x="0" y="120000"/>
                  </a:lnTo>
                  <a:lnTo>
                    <a:pt x="0" y="16991"/>
                  </a:lnTo>
                  <a:lnTo>
                    <a:pt x="3905" y="20909"/>
                  </a:lnTo>
                  <a:cubicBezTo>
                    <a:pt x="9194" y="25534"/>
                    <a:pt x="14511" y="28127"/>
                    <a:pt x="19833" y="28689"/>
                  </a:cubicBezTo>
                  <a:cubicBezTo>
                    <a:pt x="36672" y="30468"/>
                    <a:pt x="54122" y="8953"/>
                    <a:pt x="70888" y="1538"/>
                  </a:cubicBezTo>
                  <a:cubicBezTo>
                    <a:pt x="77194" y="-1246"/>
                    <a:pt x="82777" y="538"/>
                    <a:pt x="89094" y="875"/>
                  </a:cubicBezTo>
                  <a:close/>
                </a:path>
              </a:pathLst>
            </a:custGeom>
            <a:solidFill>
              <a:srgbClr val="0F9948"/>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546" name="Shape 546"/>
            <p:cNvSpPr/>
            <p:nvPr/>
          </p:nvSpPr>
          <p:spPr>
            <a:xfrm>
              <a:off x="62" y="5796085"/>
              <a:ext cx="12197700" cy="1073100"/>
            </a:xfrm>
            <a:custGeom>
              <a:pathLst>
                <a:path extrusionOk="0" h="120000" w="120000">
                  <a:moveTo>
                    <a:pt x="89094" y="875"/>
                  </a:moveTo>
                  <a:cubicBezTo>
                    <a:pt x="97511" y="1330"/>
                    <a:pt x="105927" y="4563"/>
                    <a:pt x="114327" y="10580"/>
                  </a:cubicBezTo>
                  <a:lnTo>
                    <a:pt x="120000" y="15116"/>
                  </a:lnTo>
                  <a:lnTo>
                    <a:pt x="120000" y="99927"/>
                  </a:lnTo>
                  <a:lnTo>
                    <a:pt x="120000" y="99927"/>
                  </a:lnTo>
                  <a:lnTo>
                    <a:pt x="120000" y="120000"/>
                  </a:lnTo>
                  <a:lnTo>
                    <a:pt x="0" y="120000"/>
                  </a:lnTo>
                  <a:lnTo>
                    <a:pt x="0" y="16991"/>
                  </a:lnTo>
                  <a:lnTo>
                    <a:pt x="3905" y="20909"/>
                  </a:lnTo>
                  <a:cubicBezTo>
                    <a:pt x="9194" y="25534"/>
                    <a:pt x="14511" y="28127"/>
                    <a:pt x="19833" y="28689"/>
                  </a:cubicBezTo>
                  <a:cubicBezTo>
                    <a:pt x="36672" y="30468"/>
                    <a:pt x="54122" y="8953"/>
                    <a:pt x="70888" y="1538"/>
                  </a:cubicBezTo>
                  <a:cubicBezTo>
                    <a:pt x="77194" y="-1246"/>
                    <a:pt x="82777" y="538"/>
                    <a:pt x="89094" y="875"/>
                  </a:cubicBezTo>
                  <a:close/>
                </a:path>
              </a:pathLst>
            </a:custGeom>
            <a:solidFill>
              <a:srgbClr val="010001">
                <a:alpha val="22745"/>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547" name="Shape 547"/>
            <p:cNvSpPr/>
            <p:nvPr/>
          </p:nvSpPr>
          <p:spPr>
            <a:xfrm>
              <a:off x="62" y="5476071"/>
              <a:ext cx="12197700" cy="1073100"/>
            </a:xfrm>
            <a:custGeom>
              <a:pathLst>
                <a:path extrusionOk="0" h="120000" w="120000">
                  <a:moveTo>
                    <a:pt x="89094" y="875"/>
                  </a:moveTo>
                  <a:cubicBezTo>
                    <a:pt x="97511" y="1330"/>
                    <a:pt x="105927" y="4563"/>
                    <a:pt x="114327" y="10580"/>
                  </a:cubicBezTo>
                  <a:lnTo>
                    <a:pt x="120000" y="15116"/>
                  </a:lnTo>
                  <a:lnTo>
                    <a:pt x="120000" y="99927"/>
                  </a:lnTo>
                  <a:lnTo>
                    <a:pt x="120000" y="99927"/>
                  </a:lnTo>
                  <a:lnTo>
                    <a:pt x="120000" y="120000"/>
                  </a:lnTo>
                  <a:lnTo>
                    <a:pt x="0" y="120000"/>
                  </a:lnTo>
                  <a:lnTo>
                    <a:pt x="0" y="16991"/>
                  </a:lnTo>
                  <a:lnTo>
                    <a:pt x="3905" y="20909"/>
                  </a:lnTo>
                  <a:cubicBezTo>
                    <a:pt x="9194" y="25534"/>
                    <a:pt x="14511" y="28127"/>
                    <a:pt x="19833" y="28689"/>
                  </a:cubicBezTo>
                  <a:cubicBezTo>
                    <a:pt x="36672" y="30468"/>
                    <a:pt x="54122" y="8953"/>
                    <a:pt x="70888" y="1538"/>
                  </a:cubicBezTo>
                  <a:cubicBezTo>
                    <a:pt x="77194" y="-1246"/>
                    <a:pt x="82777" y="538"/>
                    <a:pt x="89094" y="875"/>
                  </a:cubicBezTo>
                  <a:close/>
                </a:path>
              </a:pathLst>
            </a:custGeom>
            <a:solidFill>
              <a:srgbClr val="0F9948"/>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548" name="Shape 548"/>
            <p:cNvSpPr/>
            <p:nvPr/>
          </p:nvSpPr>
          <p:spPr>
            <a:xfrm>
              <a:off x="62" y="5476071"/>
              <a:ext cx="12197700" cy="1073100"/>
            </a:xfrm>
            <a:custGeom>
              <a:pathLst>
                <a:path extrusionOk="0" h="120000" w="120000">
                  <a:moveTo>
                    <a:pt x="89094" y="875"/>
                  </a:moveTo>
                  <a:cubicBezTo>
                    <a:pt x="97511" y="1330"/>
                    <a:pt x="105927" y="4563"/>
                    <a:pt x="114327" y="10580"/>
                  </a:cubicBezTo>
                  <a:lnTo>
                    <a:pt x="120000" y="15116"/>
                  </a:lnTo>
                  <a:lnTo>
                    <a:pt x="120000" y="99927"/>
                  </a:lnTo>
                  <a:lnTo>
                    <a:pt x="120000" y="99927"/>
                  </a:lnTo>
                  <a:lnTo>
                    <a:pt x="120000" y="120000"/>
                  </a:lnTo>
                  <a:lnTo>
                    <a:pt x="0" y="120000"/>
                  </a:lnTo>
                  <a:lnTo>
                    <a:pt x="0" y="16991"/>
                  </a:lnTo>
                  <a:lnTo>
                    <a:pt x="3905" y="20909"/>
                  </a:lnTo>
                  <a:cubicBezTo>
                    <a:pt x="9194" y="25534"/>
                    <a:pt x="14511" y="28127"/>
                    <a:pt x="19833" y="28689"/>
                  </a:cubicBezTo>
                  <a:cubicBezTo>
                    <a:pt x="36672" y="30468"/>
                    <a:pt x="54122" y="8953"/>
                    <a:pt x="70888" y="1538"/>
                  </a:cubicBezTo>
                  <a:cubicBezTo>
                    <a:pt x="77194" y="-1246"/>
                    <a:pt x="82777" y="538"/>
                    <a:pt x="89094" y="875"/>
                  </a:cubicBezTo>
                  <a:close/>
                </a:path>
              </a:pathLst>
            </a:custGeom>
            <a:solidFill>
              <a:srgbClr val="010001">
                <a:alpha val="22745"/>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sp>
        <p:nvSpPr>
          <p:cNvPr id="549" name="Shape 549"/>
          <p:cNvSpPr txBox="1"/>
          <p:nvPr>
            <p:ph type="title"/>
          </p:nvPr>
        </p:nvSpPr>
        <p:spPr>
          <a:xfrm>
            <a:off x="571648" y="63500"/>
            <a:ext cx="11048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550" name="Shape 550"/>
          <p:cNvSpPr txBox="1"/>
          <p:nvPr>
            <p:ph idx="1" type="body"/>
          </p:nvPr>
        </p:nvSpPr>
        <p:spPr>
          <a:xfrm>
            <a:off x="571648" y="1764283"/>
            <a:ext cx="5304900" cy="30096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4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551" name="Shape 551"/>
          <p:cNvSpPr txBox="1"/>
          <p:nvPr>
            <p:ph idx="2" type="body"/>
          </p:nvPr>
        </p:nvSpPr>
        <p:spPr>
          <a:xfrm>
            <a:off x="6315576" y="1764283"/>
            <a:ext cx="5304900" cy="3009600"/>
          </a:xfrm>
          <a:prstGeom prst="rect">
            <a:avLst/>
          </a:prstGeom>
          <a:noFill/>
          <a:ln>
            <a:noFill/>
          </a:ln>
        </p:spPr>
        <p:txBody>
          <a:bodyPr anchorCtr="0" anchor="t" bIns="91425" lIns="91425" rIns="91425" tIns="91425"/>
          <a:lstStyle>
            <a:lvl1pPr indent="127000" lvl="0" marL="0" marR="0" rtl="0" algn="l">
              <a:lnSpc>
                <a:spcPct val="100000"/>
              </a:lnSpc>
              <a:spcBef>
                <a:spcPts val="1200"/>
              </a:spcBef>
              <a:spcAft>
                <a:spcPts val="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4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552" name="Shape 552"/>
          <p:cNvSpPr txBox="1"/>
          <p:nvPr>
            <p:ph idx="3" type="body"/>
          </p:nvPr>
        </p:nvSpPr>
        <p:spPr>
          <a:xfrm>
            <a:off x="571648" y="1081137"/>
            <a:ext cx="11487900" cy="369300"/>
          </a:xfrm>
          <a:prstGeom prst="rect">
            <a:avLst/>
          </a:prstGeom>
          <a:noFill/>
          <a:ln>
            <a:noFill/>
          </a:ln>
        </p:spPr>
        <p:txBody>
          <a:bodyPr anchorCtr="0" anchor="t" bIns="91425" lIns="91425" rIns="91425" tIns="91425"/>
          <a:lstStyle>
            <a:lvl1pPr indent="152400" lvl="0" marL="0" marR="0" rtl="0" algn="l">
              <a:lnSpc>
                <a:spcPct val="100000"/>
              </a:lnSpc>
              <a:spcBef>
                <a:spcPts val="12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553" name="Shape 553"/>
          <p:cNvSpPr txBox="1"/>
          <p:nvPr>
            <p:ph idx="11" type="ftr"/>
          </p:nvPr>
        </p:nvSpPr>
        <p:spPr>
          <a:xfrm>
            <a:off x="578001" y="6473471"/>
            <a:ext cx="105897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lt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tage_Content - Medium">
    <p:spTree>
      <p:nvGrpSpPr>
        <p:cNvPr id="554" name="Shape 554"/>
        <p:cNvGrpSpPr/>
        <p:nvPr/>
      </p:nvGrpSpPr>
      <p:grpSpPr>
        <a:xfrm>
          <a:off x="0" y="0"/>
          <a:ext cx="0" cy="0"/>
          <a:chOff x="0" y="0"/>
          <a:chExt cx="0" cy="0"/>
        </a:xfrm>
      </p:grpSpPr>
      <p:grpSp>
        <p:nvGrpSpPr>
          <p:cNvPr id="555" name="Shape 555"/>
          <p:cNvGrpSpPr/>
          <p:nvPr/>
        </p:nvGrpSpPr>
        <p:grpSpPr>
          <a:xfrm>
            <a:off x="-8028" y="2895711"/>
            <a:ext cx="12221276" cy="3186423"/>
            <a:chOff x="-8026" y="2583523"/>
            <a:chExt cx="12217611" cy="3855788"/>
          </a:xfrm>
        </p:grpSpPr>
        <p:sp>
          <p:nvSpPr>
            <p:cNvPr id="556" name="Shape 556"/>
            <p:cNvSpPr/>
            <p:nvPr/>
          </p:nvSpPr>
          <p:spPr>
            <a:xfrm flipH="1">
              <a:off x="-2528" y="2762811"/>
              <a:ext cx="12197700" cy="3676500"/>
            </a:xfrm>
            <a:custGeom>
              <a:pathLst>
                <a:path extrusionOk="0" h="120000" w="120000">
                  <a:moveTo>
                    <a:pt x="10738" y="0"/>
                  </a:moveTo>
                  <a:lnTo>
                    <a:pt x="0" y="18700"/>
                  </a:lnTo>
                  <a:lnTo>
                    <a:pt x="0" y="118561"/>
                  </a:lnTo>
                  <a:lnTo>
                    <a:pt x="119933" y="120000"/>
                  </a:lnTo>
                  <a:lnTo>
                    <a:pt x="120000" y="39183"/>
                  </a:lnTo>
                  <a:lnTo>
                    <a:pt x="105783" y="31050"/>
                  </a:lnTo>
                  <a:lnTo>
                    <a:pt x="101183" y="22922"/>
                  </a:lnTo>
                  <a:lnTo>
                    <a:pt x="94983" y="34327"/>
                  </a:lnTo>
                  <a:lnTo>
                    <a:pt x="93527" y="30255"/>
                  </a:lnTo>
                  <a:lnTo>
                    <a:pt x="81144" y="35550"/>
                  </a:lnTo>
                  <a:lnTo>
                    <a:pt x="73705" y="20222"/>
                  </a:lnTo>
                  <a:lnTo>
                    <a:pt x="70083" y="12461"/>
                  </a:lnTo>
                  <a:lnTo>
                    <a:pt x="66766" y="17294"/>
                  </a:lnTo>
                  <a:lnTo>
                    <a:pt x="62600" y="29650"/>
                  </a:lnTo>
                  <a:lnTo>
                    <a:pt x="54044" y="40900"/>
                  </a:lnTo>
                  <a:lnTo>
                    <a:pt x="48733" y="20705"/>
                  </a:lnTo>
                  <a:lnTo>
                    <a:pt x="45588" y="17100"/>
                  </a:lnTo>
                  <a:lnTo>
                    <a:pt x="42611" y="9883"/>
                  </a:lnTo>
                  <a:lnTo>
                    <a:pt x="38827" y="11366"/>
                  </a:lnTo>
                  <a:lnTo>
                    <a:pt x="32833" y="17683"/>
                  </a:lnTo>
                  <a:lnTo>
                    <a:pt x="26294" y="722"/>
                  </a:lnTo>
                  <a:lnTo>
                    <a:pt x="19366" y="5844"/>
                  </a:lnTo>
                  <a:lnTo>
                    <a:pt x="18250" y="3811"/>
                  </a:lnTo>
                  <a:lnTo>
                    <a:pt x="15461" y="10450"/>
                  </a:lnTo>
                  <a:lnTo>
                    <a:pt x="10738" y="0"/>
                  </a:lnTo>
                  <a:close/>
                </a:path>
              </a:pathLst>
            </a:custGeom>
            <a:solidFill>
              <a:srgbClr val="118ED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557" name="Shape 557"/>
            <p:cNvSpPr/>
            <p:nvPr/>
          </p:nvSpPr>
          <p:spPr>
            <a:xfrm flipH="1">
              <a:off x="7252228" y="3307835"/>
              <a:ext cx="424800" cy="384300"/>
            </a:xfrm>
            <a:custGeom>
              <a:pathLst>
                <a:path extrusionOk="0" h="120000" w="120000">
                  <a:moveTo>
                    <a:pt x="29911" y="0"/>
                  </a:moveTo>
                  <a:lnTo>
                    <a:pt x="0" y="60644"/>
                  </a:lnTo>
                  <a:lnTo>
                    <a:pt x="12222" y="120000"/>
                  </a:lnTo>
                  <a:lnTo>
                    <a:pt x="120000" y="35538"/>
                  </a:lnTo>
                  <a:lnTo>
                    <a:pt x="29911"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558" name="Shape 558"/>
            <p:cNvSpPr/>
            <p:nvPr/>
          </p:nvSpPr>
          <p:spPr>
            <a:xfrm flipH="1">
              <a:off x="8711181" y="2799264"/>
              <a:ext cx="1930200" cy="1325400"/>
            </a:xfrm>
            <a:custGeom>
              <a:pathLst>
                <a:path extrusionOk="0" h="120000" w="120000">
                  <a:moveTo>
                    <a:pt x="17911" y="8444"/>
                  </a:moveTo>
                  <a:lnTo>
                    <a:pt x="0" y="27072"/>
                  </a:lnTo>
                  <a:lnTo>
                    <a:pt x="7105" y="30255"/>
                  </a:lnTo>
                  <a:lnTo>
                    <a:pt x="7283" y="30150"/>
                  </a:lnTo>
                  <a:lnTo>
                    <a:pt x="34566" y="50527"/>
                  </a:lnTo>
                  <a:lnTo>
                    <a:pt x="60388" y="88844"/>
                  </a:lnTo>
                  <a:lnTo>
                    <a:pt x="120000" y="120000"/>
                  </a:lnTo>
                  <a:lnTo>
                    <a:pt x="54094" y="41194"/>
                  </a:lnTo>
                  <a:lnTo>
                    <a:pt x="71988" y="11272"/>
                  </a:lnTo>
                  <a:lnTo>
                    <a:pt x="68161" y="0"/>
                  </a:lnTo>
                  <a:lnTo>
                    <a:pt x="25433" y="13983"/>
                  </a:lnTo>
                  <a:lnTo>
                    <a:pt x="20494" y="26622"/>
                  </a:lnTo>
                  <a:lnTo>
                    <a:pt x="17911" y="8444"/>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559" name="Shape 559"/>
            <p:cNvSpPr/>
            <p:nvPr/>
          </p:nvSpPr>
          <p:spPr>
            <a:xfrm>
              <a:off x="10945985" y="2744599"/>
              <a:ext cx="1263600" cy="1443600"/>
            </a:xfrm>
            <a:custGeom>
              <a:pathLst>
                <a:path extrusionOk="0" h="120000" w="120000">
                  <a:moveTo>
                    <a:pt x="18938" y="0"/>
                  </a:moveTo>
                  <a:lnTo>
                    <a:pt x="91705" y="33655"/>
                  </a:lnTo>
                  <a:lnTo>
                    <a:pt x="120000" y="46605"/>
                  </a:lnTo>
                  <a:lnTo>
                    <a:pt x="120000" y="120000"/>
                  </a:lnTo>
                  <a:lnTo>
                    <a:pt x="119605" y="119411"/>
                  </a:lnTo>
                  <a:lnTo>
                    <a:pt x="91866" y="88450"/>
                  </a:lnTo>
                  <a:lnTo>
                    <a:pt x="30472" y="44333"/>
                  </a:lnTo>
                  <a:lnTo>
                    <a:pt x="15588" y="24283"/>
                  </a:lnTo>
                  <a:lnTo>
                    <a:pt x="0" y="16611"/>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560" name="Shape 560"/>
            <p:cNvSpPr/>
            <p:nvPr/>
          </p:nvSpPr>
          <p:spPr>
            <a:xfrm>
              <a:off x="7325289" y="2924693"/>
              <a:ext cx="1545600" cy="1397700"/>
            </a:xfrm>
            <a:custGeom>
              <a:pathLst>
                <a:path extrusionOk="0" h="120000" w="120000">
                  <a:moveTo>
                    <a:pt x="42655" y="0"/>
                  </a:moveTo>
                  <a:lnTo>
                    <a:pt x="45827" y="11477"/>
                  </a:lnTo>
                  <a:lnTo>
                    <a:pt x="36450" y="14677"/>
                  </a:lnTo>
                  <a:lnTo>
                    <a:pt x="47277" y="36133"/>
                  </a:lnTo>
                  <a:lnTo>
                    <a:pt x="0" y="120000"/>
                  </a:lnTo>
                  <a:lnTo>
                    <a:pt x="48616" y="101322"/>
                  </a:lnTo>
                  <a:lnTo>
                    <a:pt x="80477" y="70094"/>
                  </a:lnTo>
                  <a:lnTo>
                    <a:pt x="48938" y="44916"/>
                  </a:lnTo>
                  <a:lnTo>
                    <a:pt x="50205" y="39727"/>
                  </a:lnTo>
                  <a:lnTo>
                    <a:pt x="75255" y="45050"/>
                  </a:lnTo>
                  <a:lnTo>
                    <a:pt x="82161" y="42488"/>
                  </a:lnTo>
                  <a:lnTo>
                    <a:pt x="95333" y="56794"/>
                  </a:lnTo>
                  <a:lnTo>
                    <a:pt x="120000" y="34027"/>
                  </a:lnTo>
                  <a:lnTo>
                    <a:pt x="72666" y="17111"/>
                  </a:lnTo>
                  <a:lnTo>
                    <a:pt x="42655"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561" name="Shape 561"/>
            <p:cNvSpPr/>
            <p:nvPr/>
          </p:nvSpPr>
          <p:spPr>
            <a:xfrm>
              <a:off x="10128042" y="3033763"/>
              <a:ext cx="1311900" cy="1694400"/>
            </a:xfrm>
            <a:custGeom>
              <a:pathLst>
                <a:path extrusionOk="0" h="120000" w="120000">
                  <a:moveTo>
                    <a:pt x="65188" y="0"/>
                  </a:moveTo>
                  <a:lnTo>
                    <a:pt x="61800" y="6516"/>
                  </a:lnTo>
                  <a:lnTo>
                    <a:pt x="0" y="44327"/>
                  </a:lnTo>
                  <a:lnTo>
                    <a:pt x="107577" y="120000"/>
                  </a:lnTo>
                  <a:lnTo>
                    <a:pt x="120000" y="88411"/>
                  </a:lnTo>
                  <a:lnTo>
                    <a:pt x="93250" y="55383"/>
                  </a:lnTo>
                  <a:lnTo>
                    <a:pt x="69877" y="3633"/>
                  </a:lnTo>
                  <a:lnTo>
                    <a:pt x="65188"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nvGrpSpPr>
            <p:cNvPr id="562" name="Shape 562"/>
            <p:cNvGrpSpPr/>
            <p:nvPr/>
          </p:nvGrpSpPr>
          <p:grpSpPr>
            <a:xfrm>
              <a:off x="-8026" y="2583523"/>
              <a:ext cx="7109714" cy="3603475"/>
              <a:chOff x="320547" y="2699141"/>
              <a:chExt cx="6697800" cy="3394700"/>
            </a:xfrm>
          </p:grpSpPr>
          <p:sp>
            <p:nvSpPr>
              <p:cNvPr id="563" name="Shape 563"/>
              <p:cNvSpPr/>
              <p:nvPr/>
            </p:nvSpPr>
            <p:spPr>
              <a:xfrm flipH="1">
                <a:off x="320547" y="2799241"/>
                <a:ext cx="6697800" cy="3294600"/>
              </a:xfrm>
              <a:custGeom>
                <a:pathLst>
                  <a:path extrusionOk="0" h="120000" w="120000">
                    <a:moveTo>
                      <a:pt x="29093" y="0"/>
                    </a:moveTo>
                    <a:lnTo>
                      <a:pt x="23053" y="5393"/>
                    </a:lnTo>
                    <a:lnTo>
                      <a:pt x="15465" y="19180"/>
                    </a:lnTo>
                    <a:lnTo>
                      <a:pt x="0" y="31641"/>
                    </a:lnTo>
                    <a:lnTo>
                      <a:pt x="0" y="119118"/>
                    </a:lnTo>
                    <a:lnTo>
                      <a:pt x="119878" y="120000"/>
                    </a:lnTo>
                    <a:lnTo>
                      <a:pt x="120000" y="29818"/>
                    </a:lnTo>
                    <a:lnTo>
                      <a:pt x="94109" y="20742"/>
                    </a:lnTo>
                    <a:lnTo>
                      <a:pt x="85731" y="11673"/>
                    </a:lnTo>
                    <a:lnTo>
                      <a:pt x="74440" y="24400"/>
                    </a:lnTo>
                    <a:lnTo>
                      <a:pt x="71789" y="19856"/>
                    </a:lnTo>
                    <a:lnTo>
                      <a:pt x="49237" y="25764"/>
                    </a:lnTo>
                    <a:lnTo>
                      <a:pt x="35690" y="8660"/>
                    </a:lnTo>
                    <a:close/>
                  </a:path>
                </a:pathLst>
              </a:custGeom>
              <a:solidFill>
                <a:srgbClr val="118ED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564" name="Shape 564"/>
              <p:cNvSpPr/>
              <p:nvPr/>
            </p:nvSpPr>
            <p:spPr>
              <a:xfrm flipH="1">
                <a:off x="5223971" y="2699141"/>
                <a:ext cx="1656900" cy="1496999"/>
              </a:xfrm>
              <a:custGeom>
                <a:pathLst>
                  <a:path extrusionOk="0" h="120000" w="120000">
                    <a:moveTo>
                      <a:pt x="92283" y="22716"/>
                    </a:moveTo>
                    <a:lnTo>
                      <a:pt x="90105" y="9744"/>
                    </a:lnTo>
                    <a:lnTo>
                      <a:pt x="84505" y="7661"/>
                    </a:lnTo>
                    <a:lnTo>
                      <a:pt x="84000" y="0"/>
                    </a:lnTo>
                    <a:lnTo>
                      <a:pt x="57688" y="54500"/>
                    </a:lnTo>
                    <a:lnTo>
                      <a:pt x="0" y="80483"/>
                    </a:lnTo>
                    <a:lnTo>
                      <a:pt x="29394" y="107616"/>
                    </a:lnTo>
                    <a:lnTo>
                      <a:pt x="72172" y="120000"/>
                    </a:lnTo>
                    <a:lnTo>
                      <a:pt x="112255" y="49661"/>
                    </a:lnTo>
                    <a:lnTo>
                      <a:pt x="120000" y="25083"/>
                    </a:lnTo>
                    <a:lnTo>
                      <a:pt x="103961" y="25622"/>
                    </a:lnTo>
                    <a:lnTo>
                      <a:pt x="92283" y="22716"/>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565" name="Shape 565"/>
              <p:cNvSpPr/>
              <p:nvPr/>
            </p:nvSpPr>
            <p:spPr>
              <a:xfrm flipH="1">
                <a:off x="4511917" y="3026889"/>
                <a:ext cx="1245600" cy="1293300"/>
              </a:xfrm>
              <a:custGeom>
                <a:pathLst>
                  <a:path extrusionOk="0" h="120000" w="120000">
                    <a:moveTo>
                      <a:pt x="52461" y="0"/>
                    </a:moveTo>
                    <a:lnTo>
                      <a:pt x="39977" y="54855"/>
                    </a:lnTo>
                    <a:lnTo>
                      <a:pt x="0" y="109711"/>
                    </a:lnTo>
                    <a:lnTo>
                      <a:pt x="52261" y="120000"/>
                    </a:lnTo>
                    <a:lnTo>
                      <a:pt x="120000" y="52344"/>
                    </a:lnTo>
                    <a:lnTo>
                      <a:pt x="52461"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566" name="Shape 566"/>
              <p:cNvSpPr/>
              <p:nvPr/>
            </p:nvSpPr>
            <p:spPr>
              <a:xfrm flipH="1">
                <a:off x="4099257" y="3618150"/>
                <a:ext cx="790500" cy="591300"/>
              </a:xfrm>
              <a:custGeom>
                <a:pathLst>
                  <a:path extrusionOk="0" h="120000" w="120000">
                    <a:moveTo>
                      <a:pt x="88861" y="18300"/>
                    </a:moveTo>
                    <a:lnTo>
                      <a:pt x="66500" y="0"/>
                    </a:lnTo>
                    <a:lnTo>
                      <a:pt x="0" y="120000"/>
                    </a:lnTo>
                    <a:lnTo>
                      <a:pt x="20061" y="118983"/>
                    </a:lnTo>
                    <a:lnTo>
                      <a:pt x="120000" y="4216"/>
                    </a:lnTo>
                    <a:lnTo>
                      <a:pt x="88861" y="1830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567" name="Shape 567"/>
              <p:cNvSpPr/>
              <p:nvPr/>
            </p:nvSpPr>
            <p:spPr>
              <a:xfrm>
                <a:off x="1307328" y="3671903"/>
                <a:ext cx="797700" cy="866100"/>
              </a:xfrm>
              <a:custGeom>
                <a:pathLst>
                  <a:path extrusionOk="0" h="120000" w="120000">
                    <a:moveTo>
                      <a:pt x="36266" y="12438"/>
                    </a:moveTo>
                    <a:lnTo>
                      <a:pt x="52588" y="49111"/>
                    </a:lnTo>
                    <a:lnTo>
                      <a:pt x="0" y="80027"/>
                    </a:lnTo>
                    <a:lnTo>
                      <a:pt x="25288" y="120000"/>
                    </a:lnTo>
                    <a:lnTo>
                      <a:pt x="120000" y="31544"/>
                    </a:lnTo>
                    <a:lnTo>
                      <a:pt x="91011" y="0"/>
                    </a:lnTo>
                    <a:lnTo>
                      <a:pt x="36266" y="12438"/>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568" name="Shape 568"/>
              <p:cNvSpPr/>
              <p:nvPr/>
            </p:nvSpPr>
            <p:spPr>
              <a:xfrm>
                <a:off x="2012566" y="3120948"/>
                <a:ext cx="1837799" cy="1183500"/>
              </a:xfrm>
              <a:custGeom>
                <a:pathLst>
                  <a:path extrusionOk="0" h="120000" w="120000">
                    <a:moveTo>
                      <a:pt x="14822" y="0"/>
                    </a:moveTo>
                    <a:lnTo>
                      <a:pt x="21861" y="26016"/>
                    </a:lnTo>
                    <a:lnTo>
                      <a:pt x="0" y="48638"/>
                    </a:lnTo>
                    <a:lnTo>
                      <a:pt x="10516" y="77894"/>
                    </a:lnTo>
                    <a:lnTo>
                      <a:pt x="120000" y="120000"/>
                    </a:lnTo>
                    <a:lnTo>
                      <a:pt x="56361" y="35611"/>
                    </a:lnTo>
                    <a:lnTo>
                      <a:pt x="14822"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sp>
          <p:nvSpPr>
            <p:cNvPr id="569" name="Shape 569"/>
            <p:cNvSpPr/>
            <p:nvPr/>
          </p:nvSpPr>
          <p:spPr>
            <a:xfrm>
              <a:off x="9457852" y="3750737"/>
              <a:ext cx="1067100" cy="1080300"/>
            </a:xfrm>
            <a:custGeom>
              <a:pathLst>
                <a:path extrusionOk="0" h="120000" w="120000">
                  <a:moveTo>
                    <a:pt x="57100" y="0"/>
                  </a:moveTo>
                  <a:lnTo>
                    <a:pt x="50172" y="25150"/>
                  </a:lnTo>
                  <a:lnTo>
                    <a:pt x="0" y="67888"/>
                  </a:lnTo>
                  <a:lnTo>
                    <a:pt x="42361" y="109816"/>
                  </a:lnTo>
                  <a:lnTo>
                    <a:pt x="106344" y="120000"/>
                  </a:lnTo>
                  <a:lnTo>
                    <a:pt x="120000" y="94572"/>
                  </a:lnTo>
                  <a:lnTo>
                    <a:pt x="91538" y="60327"/>
                  </a:lnTo>
                  <a:lnTo>
                    <a:pt x="57100"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sp>
        <p:nvSpPr>
          <p:cNvPr id="570" name="Shape 570"/>
          <p:cNvSpPr/>
          <p:nvPr/>
        </p:nvSpPr>
        <p:spPr>
          <a:xfrm>
            <a:off x="-16792" y="4133658"/>
            <a:ext cx="12216000" cy="2735399"/>
          </a:xfrm>
          <a:custGeom>
            <a:pathLst>
              <a:path extrusionOk="0" h="120000" w="120000">
                <a:moveTo>
                  <a:pt x="84961" y="15"/>
                </a:moveTo>
                <a:cubicBezTo>
                  <a:pt x="91199" y="205"/>
                  <a:pt x="97377" y="2036"/>
                  <a:pt x="103472" y="6344"/>
                </a:cubicBezTo>
                <a:cubicBezTo>
                  <a:pt x="108527" y="9916"/>
                  <a:pt x="113216" y="15167"/>
                  <a:pt x="118249" y="18638"/>
                </a:cubicBezTo>
                <a:lnTo>
                  <a:pt x="120000" y="19715"/>
                </a:lnTo>
                <a:lnTo>
                  <a:pt x="120000" y="120000"/>
                </a:lnTo>
                <a:lnTo>
                  <a:pt x="0" y="120000"/>
                </a:lnTo>
                <a:lnTo>
                  <a:pt x="0" y="24654"/>
                </a:lnTo>
                <a:lnTo>
                  <a:pt x="1988" y="24777"/>
                </a:lnTo>
                <a:cubicBezTo>
                  <a:pt x="10655" y="24905"/>
                  <a:pt x="19333" y="23465"/>
                  <a:pt x="27894" y="20452"/>
                </a:cubicBezTo>
                <a:cubicBezTo>
                  <a:pt x="47011" y="13710"/>
                  <a:pt x="66255" y="-542"/>
                  <a:pt x="84961" y="15"/>
                </a:cubicBez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571" name="Shape 571"/>
          <p:cNvSpPr/>
          <p:nvPr/>
        </p:nvSpPr>
        <p:spPr>
          <a:xfrm flipH="1">
            <a:off x="-16919" y="3960125"/>
            <a:ext cx="12217500" cy="887400"/>
          </a:xfrm>
          <a:custGeom>
            <a:pathLst>
              <a:path extrusionOk="0" h="120000" w="120000">
                <a:moveTo>
                  <a:pt x="49275" y="243"/>
                </a:moveTo>
                <a:cubicBezTo>
                  <a:pt x="44725" y="1430"/>
                  <a:pt x="40240" y="6975"/>
                  <a:pt x="35790" y="12652"/>
                </a:cubicBezTo>
                <a:cubicBezTo>
                  <a:pt x="30903" y="18888"/>
                  <a:pt x="26406" y="25341"/>
                  <a:pt x="21245" y="28247"/>
                </a:cubicBezTo>
                <a:cubicBezTo>
                  <a:pt x="18046" y="30058"/>
                  <a:pt x="14758" y="30560"/>
                  <a:pt x="11636" y="29635"/>
                </a:cubicBezTo>
                <a:lnTo>
                  <a:pt x="0" y="17871"/>
                </a:lnTo>
                <a:lnTo>
                  <a:pt x="0" y="120000"/>
                </a:lnTo>
                <a:lnTo>
                  <a:pt x="120000" y="119935"/>
                </a:lnTo>
                <a:lnTo>
                  <a:pt x="120000" y="37571"/>
                </a:lnTo>
                <a:lnTo>
                  <a:pt x="119226" y="38853"/>
                </a:lnTo>
                <a:cubicBezTo>
                  <a:pt x="109865" y="52706"/>
                  <a:pt x="100255" y="55413"/>
                  <a:pt x="90866" y="46744"/>
                </a:cubicBezTo>
                <a:cubicBezTo>
                  <a:pt x="76896" y="33838"/>
                  <a:pt x="63050" y="-3348"/>
                  <a:pt x="49275" y="243"/>
                </a:cubicBez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sp>
        <p:nvSpPr>
          <p:cNvPr id="572" name="Shape 572"/>
          <p:cNvSpPr txBox="1"/>
          <p:nvPr>
            <p:ph type="title"/>
          </p:nvPr>
        </p:nvSpPr>
        <p:spPr>
          <a:xfrm>
            <a:off x="571648" y="63500"/>
            <a:ext cx="11048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573" name="Shape 573"/>
          <p:cNvSpPr txBox="1"/>
          <p:nvPr>
            <p:ph idx="1" type="body"/>
          </p:nvPr>
        </p:nvSpPr>
        <p:spPr>
          <a:xfrm>
            <a:off x="571648" y="1764283"/>
            <a:ext cx="5304900" cy="13659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4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574" name="Shape 574"/>
          <p:cNvSpPr txBox="1"/>
          <p:nvPr>
            <p:ph idx="2" type="body"/>
          </p:nvPr>
        </p:nvSpPr>
        <p:spPr>
          <a:xfrm>
            <a:off x="6315576" y="1764283"/>
            <a:ext cx="5304900" cy="1365900"/>
          </a:xfrm>
          <a:prstGeom prst="rect">
            <a:avLst/>
          </a:prstGeom>
          <a:noFill/>
          <a:ln>
            <a:noFill/>
          </a:ln>
        </p:spPr>
        <p:txBody>
          <a:bodyPr anchorCtr="0" anchor="t" bIns="91425" lIns="91425" rIns="91425" tIns="91425"/>
          <a:lstStyle>
            <a:lvl1pPr indent="127000" lvl="0" marL="0" marR="0" rtl="0" algn="l">
              <a:lnSpc>
                <a:spcPct val="100000"/>
              </a:lnSpc>
              <a:spcBef>
                <a:spcPts val="1200"/>
              </a:spcBef>
              <a:spcAft>
                <a:spcPts val="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4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575" name="Shape 575"/>
          <p:cNvSpPr txBox="1"/>
          <p:nvPr>
            <p:ph idx="3" type="body"/>
          </p:nvPr>
        </p:nvSpPr>
        <p:spPr>
          <a:xfrm>
            <a:off x="571648" y="1081137"/>
            <a:ext cx="11487900" cy="369300"/>
          </a:xfrm>
          <a:prstGeom prst="rect">
            <a:avLst/>
          </a:prstGeom>
          <a:noFill/>
          <a:ln>
            <a:noFill/>
          </a:ln>
        </p:spPr>
        <p:txBody>
          <a:bodyPr anchorCtr="0" anchor="t" bIns="91425" lIns="91425" rIns="91425" tIns="91425"/>
          <a:lstStyle>
            <a:lvl1pPr indent="152400" lvl="0" marL="0" marR="0" rtl="0" algn="l">
              <a:lnSpc>
                <a:spcPct val="100000"/>
              </a:lnSpc>
              <a:spcBef>
                <a:spcPts val="12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576" name="Shape 576"/>
          <p:cNvSpPr txBox="1"/>
          <p:nvPr>
            <p:ph idx="11" type="ftr"/>
          </p:nvPr>
        </p:nvSpPr>
        <p:spPr>
          <a:xfrm>
            <a:off x="578001" y="6473471"/>
            <a:ext cx="105897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lt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tage_Content High">
    <p:spTree>
      <p:nvGrpSpPr>
        <p:cNvPr id="577" name="Shape 577"/>
        <p:cNvGrpSpPr/>
        <p:nvPr/>
      </p:nvGrpSpPr>
      <p:grpSpPr>
        <a:xfrm>
          <a:off x="0" y="0"/>
          <a:ext cx="0" cy="0"/>
          <a:chOff x="0" y="0"/>
          <a:chExt cx="0" cy="0"/>
        </a:xfrm>
      </p:grpSpPr>
      <p:grpSp>
        <p:nvGrpSpPr>
          <p:cNvPr id="578" name="Shape 578"/>
          <p:cNvGrpSpPr/>
          <p:nvPr/>
        </p:nvGrpSpPr>
        <p:grpSpPr>
          <a:xfrm>
            <a:off x="-8303" y="1604255"/>
            <a:ext cx="12218720" cy="5253844"/>
            <a:chOff x="-8301" y="1604255"/>
            <a:chExt cx="12206514" cy="5253844"/>
          </a:xfrm>
        </p:grpSpPr>
        <p:grpSp>
          <p:nvGrpSpPr>
            <p:cNvPr id="579" name="Shape 579"/>
            <p:cNvGrpSpPr/>
            <p:nvPr/>
          </p:nvGrpSpPr>
          <p:grpSpPr>
            <a:xfrm>
              <a:off x="-8301" y="1639015"/>
              <a:ext cx="8113077" cy="3599550"/>
              <a:chOff x="0" y="-2"/>
              <a:chExt cx="16229400" cy="7199100"/>
            </a:xfrm>
          </p:grpSpPr>
          <p:sp>
            <p:nvSpPr>
              <p:cNvPr id="580" name="Shape 580"/>
              <p:cNvSpPr/>
              <p:nvPr/>
            </p:nvSpPr>
            <p:spPr>
              <a:xfrm>
                <a:off x="0" y="-1"/>
                <a:ext cx="16229400" cy="7199100"/>
              </a:xfrm>
              <a:custGeom>
                <a:pathLst>
                  <a:path extrusionOk="0" h="120000" w="120000">
                    <a:moveTo>
                      <a:pt x="34644" y="0"/>
                    </a:moveTo>
                    <a:lnTo>
                      <a:pt x="40100" y="2177"/>
                    </a:lnTo>
                    <a:lnTo>
                      <a:pt x="46033" y="15316"/>
                    </a:lnTo>
                    <a:lnTo>
                      <a:pt x="57866" y="31450"/>
                    </a:lnTo>
                    <a:lnTo>
                      <a:pt x="77566" y="25877"/>
                    </a:lnTo>
                    <a:lnTo>
                      <a:pt x="79877" y="30161"/>
                    </a:lnTo>
                    <a:lnTo>
                      <a:pt x="89744" y="18161"/>
                    </a:lnTo>
                    <a:lnTo>
                      <a:pt x="97061" y="26716"/>
                    </a:lnTo>
                    <a:lnTo>
                      <a:pt x="119672" y="35272"/>
                    </a:lnTo>
                    <a:lnTo>
                      <a:pt x="120000" y="120000"/>
                    </a:lnTo>
                    <a:lnTo>
                      <a:pt x="272" y="119550"/>
                    </a:lnTo>
                    <a:cubicBezTo>
                      <a:pt x="177" y="82472"/>
                      <a:pt x="88" y="45394"/>
                      <a:pt x="0" y="8311"/>
                    </a:cubicBezTo>
                    <a:lnTo>
                      <a:pt x="1311" y="12038"/>
                    </a:lnTo>
                    <a:lnTo>
                      <a:pt x="6311" y="15827"/>
                    </a:lnTo>
                    <a:lnTo>
                      <a:pt x="14761" y="37077"/>
                    </a:lnTo>
                    <a:lnTo>
                      <a:pt x="28366" y="25238"/>
                    </a:lnTo>
                    <a:lnTo>
                      <a:pt x="34644" y="0"/>
                    </a:lnTo>
                    <a:close/>
                  </a:path>
                </a:pathLst>
              </a:custGeom>
              <a:solidFill>
                <a:srgbClr val="0071DE"/>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581" name="Shape 581"/>
              <p:cNvSpPr/>
              <p:nvPr/>
            </p:nvSpPr>
            <p:spPr>
              <a:xfrm>
                <a:off x="13942" y="806729"/>
                <a:ext cx="840900" cy="809100"/>
              </a:xfrm>
              <a:custGeom>
                <a:pathLst>
                  <a:path extrusionOk="0" h="120000" w="120000">
                    <a:moveTo>
                      <a:pt x="21372" y="0"/>
                    </a:moveTo>
                    <a:lnTo>
                      <a:pt x="120000" y="35538"/>
                    </a:lnTo>
                    <a:lnTo>
                      <a:pt x="2005" y="120000"/>
                    </a:lnTo>
                    <a:lnTo>
                      <a:pt x="0" y="111094"/>
                    </a:lnTo>
                    <a:lnTo>
                      <a:pt x="0" y="39583"/>
                    </a:lnTo>
                    <a:close/>
                  </a:path>
                </a:pathLst>
              </a:custGeom>
              <a:solidFill>
                <a:srgbClr val="137FE2"/>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sp>
          <p:nvSpPr>
            <p:cNvPr id="582" name="Shape 582"/>
            <p:cNvSpPr/>
            <p:nvPr/>
          </p:nvSpPr>
          <p:spPr>
            <a:xfrm>
              <a:off x="1025987" y="1640630"/>
              <a:ext cx="1903200" cy="1670399"/>
            </a:xfrm>
            <a:custGeom>
              <a:pathLst>
                <a:path extrusionOk="0" h="120000" w="120000">
                  <a:moveTo>
                    <a:pt x="92283" y="22716"/>
                  </a:moveTo>
                  <a:lnTo>
                    <a:pt x="90105" y="9744"/>
                  </a:lnTo>
                  <a:lnTo>
                    <a:pt x="84505" y="7661"/>
                  </a:lnTo>
                  <a:lnTo>
                    <a:pt x="84000" y="0"/>
                  </a:lnTo>
                  <a:lnTo>
                    <a:pt x="57688" y="54500"/>
                  </a:lnTo>
                  <a:lnTo>
                    <a:pt x="0" y="80483"/>
                  </a:lnTo>
                  <a:lnTo>
                    <a:pt x="29394" y="107616"/>
                  </a:lnTo>
                  <a:lnTo>
                    <a:pt x="72172" y="120000"/>
                  </a:lnTo>
                  <a:lnTo>
                    <a:pt x="112255" y="49661"/>
                  </a:lnTo>
                  <a:lnTo>
                    <a:pt x="120000" y="25083"/>
                  </a:lnTo>
                  <a:lnTo>
                    <a:pt x="103961" y="25622"/>
                  </a:lnTo>
                  <a:lnTo>
                    <a:pt x="92283" y="22716"/>
                  </a:lnTo>
                  <a:close/>
                </a:path>
              </a:pathLst>
            </a:custGeom>
            <a:solidFill>
              <a:srgbClr val="137FE2"/>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583" name="Shape 583"/>
            <p:cNvSpPr/>
            <p:nvPr/>
          </p:nvSpPr>
          <p:spPr>
            <a:xfrm>
              <a:off x="2519573" y="2127614"/>
              <a:ext cx="1149000" cy="1158900"/>
            </a:xfrm>
            <a:custGeom>
              <a:pathLst>
                <a:path extrusionOk="0" h="120000" w="120000">
                  <a:moveTo>
                    <a:pt x="52461" y="0"/>
                  </a:moveTo>
                  <a:lnTo>
                    <a:pt x="39977" y="54855"/>
                  </a:lnTo>
                  <a:lnTo>
                    <a:pt x="0" y="109711"/>
                  </a:lnTo>
                  <a:lnTo>
                    <a:pt x="52261" y="120000"/>
                  </a:lnTo>
                  <a:lnTo>
                    <a:pt x="120000" y="52344"/>
                  </a:lnTo>
                  <a:lnTo>
                    <a:pt x="52461" y="0"/>
                  </a:lnTo>
                  <a:close/>
                </a:path>
              </a:pathLst>
            </a:custGeom>
            <a:solidFill>
              <a:srgbClr val="137FE2"/>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584" name="Shape 584"/>
            <p:cNvSpPr/>
            <p:nvPr/>
          </p:nvSpPr>
          <p:spPr>
            <a:xfrm rot="-480038">
              <a:off x="5799122" y="2211821"/>
              <a:ext cx="713444" cy="719511"/>
            </a:xfrm>
            <a:custGeom>
              <a:pathLst>
                <a:path extrusionOk="0" h="120000" w="120000">
                  <a:moveTo>
                    <a:pt x="52461" y="0"/>
                  </a:moveTo>
                  <a:lnTo>
                    <a:pt x="39977" y="54855"/>
                  </a:lnTo>
                  <a:lnTo>
                    <a:pt x="0" y="109711"/>
                  </a:lnTo>
                  <a:lnTo>
                    <a:pt x="52261" y="120000"/>
                  </a:lnTo>
                  <a:lnTo>
                    <a:pt x="120000" y="52344"/>
                  </a:lnTo>
                  <a:lnTo>
                    <a:pt x="52461" y="0"/>
                  </a:lnTo>
                  <a:close/>
                </a:path>
              </a:pathLst>
            </a:custGeom>
            <a:solidFill>
              <a:srgbClr val="137FE2"/>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585" name="Shape 585"/>
            <p:cNvSpPr/>
            <p:nvPr/>
          </p:nvSpPr>
          <p:spPr>
            <a:xfrm>
              <a:off x="2905701" y="2482043"/>
              <a:ext cx="789899" cy="591300"/>
            </a:xfrm>
            <a:custGeom>
              <a:pathLst>
                <a:path extrusionOk="0" h="120000" w="120000">
                  <a:moveTo>
                    <a:pt x="88861" y="18300"/>
                  </a:moveTo>
                  <a:lnTo>
                    <a:pt x="66500" y="0"/>
                  </a:lnTo>
                  <a:lnTo>
                    <a:pt x="0" y="120000"/>
                  </a:lnTo>
                  <a:lnTo>
                    <a:pt x="20061" y="118983"/>
                  </a:lnTo>
                  <a:lnTo>
                    <a:pt x="120000" y="4216"/>
                  </a:lnTo>
                  <a:lnTo>
                    <a:pt x="88861" y="18300"/>
                  </a:lnTo>
                  <a:close/>
                </a:path>
              </a:pathLst>
            </a:custGeom>
            <a:gradFill>
              <a:gsLst>
                <a:gs pos="0">
                  <a:srgbClr val="43818C">
                    <a:alpha val="16078"/>
                  </a:srgbClr>
                </a:gs>
                <a:gs pos="100000">
                  <a:srgbClr val="012A45">
                    <a:alpha val="16078"/>
                  </a:srgbClr>
                </a:gs>
              </a:gsLst>
              <a:lin ang="5400000" scaled="0"/>
            </a:gra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586" name="Shape 586"/>
            <p:cNvSpPr/>
            <p:nvPr/>
          </p:nvSpPr>
          <p:spPr>
            <a:xfrm flipH="1">
              <a:off x="5715887" y="2535797"/>
              <a:ext cx="797100" cy="866100"/>
            </a:xfrm>
            <a:custGeom>
              <a:pathLst>
                <a:path extrusionOk="0" h="120000" w="120000">
                  <a:moveTo>
                    <a:pt x="36266" y="12438"/>
                  </a:moveTo>
                  <a:lnTo>
                    <a:pt x="52588" y="49111"/>
                  </a:lnTo>
                  <a:lnTo>
                    <a:pt x="0" y="80027"/>
                  </a:lnTo>
                  <a:lnTo>
                    <a:pt x="25288" y="120000"/>
                  </a:lnTo>
                  <a:lnTo>
                    <a:pt x="120000" y="31544"/>
                  </a:lnTo>
                  <a:lnTo>
                    <a:pt x="91011" y="0"/>
                  </a:lnTo>
                  <a:lnTo>
                    <a:pt x="36266" y="12438"/>
                  </a:lnTo>
                  <a:close/>
                </a:path>
              </a:pathLst>
            </a:custGeom>
            <a:gradFill>
              <a:gsLst>
                <a:gs pos="0">
                  <a:srgbClr val="43818C">
                    <a:alpha val="16078"/>
                  </a:srgbClr>
                </a:gs>
                <a:gs pos="100000">
                  <a:srgbClr val="012A45">
                    <a:alpha val="16078"/>
                  </a:srgbClr>
                </a:gs>
              </a:gsLst>
              <a:lin ang="5400000" scaled="0"/>
            </a:gra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587" name="Shape 587"/>
            <p:cNvSpPr/>
            <p:nvPr/>
          </p:nvSpPr>
          <p:spPr>
            <a:xfrm flipH="1">
              <a:off x="3916805" y="1984841"/>
              <a:ext cx="1836600" cy="1183500"/>
            </a:xfrm>
            <a:custGeom>
              <a:pathLst>
                <a:path extrusionOk="0" h="120000" w="120000">
                  <a:moveTo>
                    <a:pt x="14822" y="0"/>
                  </a:moveTo>
                  <a:lnTo>
                    <a:pt x="21861" y="26016"/>
                  </a:lnTo>
                  <a:lnTo>
                    <a:pt x="0" y="48638"/>
                  </a:lnTo>
                  <a:lnTo>
                    <a:pt x="10516" y="77894"/>
                  </a:lnTo>
                  <a:lnTo>
                    <a:pt x="120000" y="120000"/>
                  </a:lnTo>
                  <a:lnTo>
                    <a:pt x="56361" y="35611"/>
                  </a:lnTo>
                  <a:lnTo>
                    <a:pt x="14822" y="0"/>
                  </a:lnTo>
                  <a:close/>
                </a:path>
              </a:pathLst>
            </a:custGeom>
            <a:gradFill>
              <a:gsLst>
                <a:gs pos="0">
                  <a:srgbClr val="43818C">
                    <a:alpha val="16078"/>
                  </a:srgbClr>
                </a:gs>
                <a:gs pos="100000">
                  <a:srgbClr val="012A45">
                    <a:alpha val="16078"/>
                  </a:srgbClr>
                </a:gs>
              </a:gsLst>
              <a:lin ang="5400000" scaled="0"/>
            </a:gra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588" name="Shape 588"/>
            <p:cNvSpPr/>
            <p:nvPr/>
          </p:nvSpPr>
          <p:spPr>
            <a:xfrm flipH="1">
              <a:off x="-2288" y="1604255"/>
              <a:ext cx="12188700" cy="3676500"/>
            </a:xfrm>
            <a:custGeom>
              <a:pathLst>
                <a:path extrusionOk="0" h="120000" w="120000">
                  <a:moveTo>
                    <a:pt x="10738" y="0"/>
                  </a:moveTo>
                  <a:lnTo>
                    <a:pt x="0" y="18700"/>
                  </a:lnTo>
                  <a:lnTo>
                    <a:pt x="0" y="118561"/>
                  </a:lnTo>
                  <a:lnTo>
                    <a:pt x="119933" y="120000"/>
                  </a:lnTo>
                  <a:lnTo>
                    <a:pt x="120000" y="39183"/>
                  </a:lnTo>
                  <a:lnTo>
                    <a:pt x="105783" y="31050"/>
                  </a:lnTo>
                  <a:lnTo>
                    <a:pt x="101183" y="22922"/>
                  </a:lnTo>
                  <a:lnTo>
                    <a:pt x="94983" y="34327"/>
                  </a:lnTo>
                  <a:lnTo>
                    <a:pt x="93527" y="30255"/>
                  </a:lnTo>
                  <a:lnTo>
                    <a:pt x="81144" y="35550"/>
                  </a:lnTo>
                  <a:lnTo>
                    <a:pt x="73705" y="20222"/>
                  </a:lnTo>
                  <a:lnTo>
                    <a:pt x="69972" y="7733"/>
                  </a:lnTo>
                  <a:lnTo>
                    <a:pt x="66544" y="5661"/>
                  </a:lnTo>
                  <a:lnTo>
                    <a:pt x="62600" y="29650"/>
                  </a:lnTo>
                  <a:lnTo>
                    <a:pt x="54044" y="40900"/>
                  </a:lnTo>
                  <a:lnTo>
                    <a:pt x="48733" y="20705"/>
                  </a:lnTo>
                  <a:lnTo>
                    <a:pt x="45588" y="17100"/>
                  </a:lnTo>
                  <a:lnTo>
                    <a:pt x="42722" y="4794"/>
                  </a:lnTo>
                  <a:lnTo>
                    <a:pt x="38827" y="11366"/>
                  </a:lnTo>
                  <a:lnTo>
                    <a:pt x="32833" y="17683"/>
                  </a:lnTo>
                  <a:lnTo>
                    <a:pt x="26294" y="722"/>
                  </a:lnTo>
                  <a:lnTo>
                    <a:pt x="19366" y="5844"/>
                  </a:lnTo>
                  <a:lnTo>
                    <a:pt x="18250" y="3811"/>
                  </a:lnTo>
                  <a:lnTo>
                    <a:pt x="15461" y="10450"/>
                  </a:lnTo>
                  <a:lnTo>
                    <a:pt x="10738" y="0"/>
                  </a:lnTo>
                  <a:close/>
                </a:path>
              </a:pathLst>
            </a:custGeom>
            <a:solidFill>
              <a:srgbClr val="118ED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589" name="Shape 589"/>
            <p:cNvSpPr/>
            <p:nvPr/>
          </p:nvSpPr>
          <p:spPr>
            <a:xfrm flipH="1">
              <a:off x="7247011" y="2138140"/>
              <a:ext cx="424500" cy="384300"/>
            </a:xfrm>
            <a:custGeom>
              <a:pathLst>
                <a:path extrusionOk="0" h="120000" w="120000">
                  <a:moveTo>
                    <a:pt x="29911" y="0"/>
                  </a:moveTo>
                  <a:lnTo>
                    <a:pt x="0" y="60644"/>
                  </a:lnTo>
                  <a:lnTo>
                    <a:pt x="12222" y="120000"/>
                  </a:lnTo>
                  <a:lnTo>
                    <a:pt x="120000" y="35538"/>
                  </a:lnTo>
                  <a:lnTo>
                    <a:pt x="29911"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590" name="Shape 590"/>
            <p:cNvSpPr/>
            <p:nvPr/>
          </p:nvSpPr>
          <p:spPr>
            <a:xfrm flipH="1">
              <a:off x="8705035" y="1629567"/>
              <a:ext cx="1928700" cy="1325400"/>
            </a:xfrm>
            <a:custGeom>
              <a:pathLst>
                <a:path extrusionOk="0" h="120000" w="120000">
                  <a:moveTo>
                    <a:pt x="17911" y="8444"/>
                  </a:moveTo>
                  <a:lnTo>
                    <a:pt x="0" y="27072"/>
                  </a:lnTo>
                  <a:lnTo>
                    <a:pt x="7105" y="30255"/>
                  </a:lnTo>
                  <a:lnTo>
                    <a:pt x="7283" y="30150"/>
                  </a:lnTo>
                  <a:lnTo>
                    <a:pt x="34566" y="50527"/>
                  </a:lnTo>
                  <a:lnTo>
                    <a:pt x="60388" y="88844"/>
                  </a:lnTo>
                  <a:lnTo>
                    <a:pt x="120000" y="120000"/>
                  </a:lnTo>
                  <a:lnTo>
                    <a:pt x="54094" y="41194"/>
                  </a:lnTo>
                  <a:lnTo>
                    <a:pt x="71988" y="11272"/>
                  </a:lnTo>
                  <a:lnTo>
                    <a:pt x="68161" y="0"/>
                  </a:lnTo>
                  <a:lnTo>
                    <a:pt x="25433" y="13983"/>
                  </a:lnTo>
                  <a:lnTo>
                    <a:pt x="20494" y="26622"/>
                  </a:lnTo>
                  <a:lnTo>
                    <a:pt x="17911" y="8444"/>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591" name="Shape 591"/>
            <p:cNvSpPr/>
            <p:nvPr/>
          </p:nvSpPr>
          <p:spPr>
            <a:xfrm>
              <a:off x="10910313" y="1604955"/>
              <a:ext cx="1287900" cy="1472400"/>
            </a:xfrm>
            <a:custGeom>
              <a:pathLst>
                <a:path extrusionOk="0" h="120000" w="120000">
                  <a:moveTo>
                    <a:pt x="18938" y="0"/>
                  </a:moveTo>
                  <a:lnTo>
                    <a:pt x="91705" y="33655"/>
                  </a:lnTo>
                  <a:lnTo>
                    <a:pt x="120000" y="46605"/>
                  </a:lnTo>
                  <a:lnTo>
                    <a:pt x="120000" y="120000"/>
                  </a:lnTo>
                  <a:lnTo>
                    <a:pt x="119605" y="119411"/>
                  </a:lnTo>
                  <a:lnTo>
                    <a:pt x="91866" y="88450"/>
                  </a:lnTo>
                  <a:lnTo>
                    <a:pt x="30472" y="44333"/>
                  </a:lnTo>
                  <a:lnTo>
                    <a:pt x="15588" y="24283"/>
                  </a:lnTo>
                  <a:lnTo>
                    <a:pt x="0" y="16611"/>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592" name="Shape 592"/>
            <p:cNvSpPr/>
            <p:nvPr/>
          </p:nvSpPr>
          <p:spPr>
            <a:xfrm>
              <a:off x="7320025" y="1754998"/>
              <a:ext cx="1544700" cy="1397700"/>
            </a:xfrm>
            <a:custGeom>
              <a:pathLst>
                <a:path extrusionOk="0" h="120000" w="120000">
                  <a:moveTo>
                    <a:pt x="42655" y="0"/>
                  </a:moveTo>
                  <a:lnTo>
                    <a:pt x="45827" y="11477"/>
                  </a:lnTo>
                  <a:lnTo>
                    <a:pt x="36450" y="14677"/>
                  </a:lnTo>
                  <a:lnTo>
                    <a:pt x="47277" y="36133"/>
                  </a:lnTo>
                  <a:lnTo>
                    <a:pt x="0" y="120000"/>
                  </a:lnTo>
                  <a:lnTo>
                    <a:pt x="48616" y="101322"/>
                  </a:lnTo>
                  <a:lnTo>
                    <a:pt x="80477" y="70094"/>
                  </a:lnTo>
                  <a:lnTo>
                    <a:pt x="48938" y="44916"/>
                  </a:lnTo>
                  <a:lnTo>
                    <a:pt x="50205" y="39727"/>
                  </a:lnTo>
                  <a:lnTo>
                    <a:pt x="75255" y="45050"/>
                  </a:lnTo>
                  <a:lnTo>
                    <a:pt x="82161" y="42488"/>
                  </a:lnTo>
                  <a:lnTo>
                    <a:pt x="95333" y="56794"/>
                  </a:lnTo>
                  <a:lnTo>
                    <a:pt x="120000" y="34027"/>
                  </a:lnTo>
                  <a:lnTo>
                    <a:pt x="72666" y="17111"/>
                  </a:lnTo>
                  <a:lnTo>
                    <a:pt x="42655"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593" name="Shape 593"/>
            <p:cNvSpPr/>
            <p:nvPr/>
          </p:nvSpPr>
          <p:spPr>
            <a:xfrm>
              <a:off x="10120765" y="1864066"/>
              <a:ext cx="1311000" cy="1694399"/>
            </a:xfrm>
            <a:custGeom>
              <a:pathLst>
                <a:path extrusionOk="0" h="120000" w="120000">
                  <a:moveTo>
                    <a:pt x="65188" y="0"/>
                  </a:moveTo>
                  <a:lnTo>
                    <a:pt x="61800" y="6516"/>
                  </a:lnTo>
                  <a:lnTo>
                    <a:pt x="0" y="44327"/>
                  </a:lnTo>
                  <a:lnTo>
                    <a:pt x="107577" y="120000"/>
                  </a:lnTo>
                  <a:lnTo>
                    <a:pt x="120000" y="88411"/>
                  </a:lnTo>
                  <a:lnTo>
                    <a:pt x="93250" y="55383"/>
                  </a:lnTo>
                  <a:lnTo>
                    <a:pt x="69877" y="3633"/>
                  </a:lnTo>
                  <a:lnTo>
                    <a:pt x="65188"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594" name="Shape 594"/>
            <p:cNvSpPr/>
            <p:nvPr/>
          </p:nvSpPr>
          <p:spPr>
            <a:xfrm flipH="1">
              <a:off x="4895389" y="1779338"/>
              <a:ext cx="1793100" cy="1621200"/>
            </a:xfrm>
            <a:custGeom>
              <a:pathLst>
                <a:path extrusionOk="0" h="120000" w="120000">
                  <a:moveTo>
                    <a:pt x="92283" y="22716"/>
                  </a:moveTo>
                  <a:lnTo>
                    <a:pt x="90105" y="9744"/>
                  </a:lnTo>
                  <a:lnTo>
                    <a:pt x="84505" y="7661"/>
                  </a:lnTo>
                  <a:lnTo>
                    <a:pt x="84000" y="0"/>
                  </a:lnTo>
                  <a:lnTo>
                    <a:pt x="57688" y="54500"/>
                  </a:lnTo>
                  <a:lnTo>
                    <a:pt x="0" y="80483"/>
                  </a:lnTo>
                  <a:lnTo>
                    <a:pt x="29394" y="107616"/>
                  </a:lnTo>
                  <a:lnTo>
                    <a:pt x="72172" y="120000"/>
                  </a:lnTo>
                  <a:lnTo>
                    <a:pt x="112255" y="49661"/>
                  </a:lnTo>
                  <a:lnTo>
                    <a:pt x="120000" y="25083"/>
                  </a:lnTo>
                  <a:lnTo>
                    <a:pt x="103961" y="25622"/>
                  </a:lnTo>
                  <a:lnTo>
                    <a:pt x="92283" y="22716"/>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595" name="Shape 595"/>
            <p:cNvSpPr/>
            <p:nvPr/>
          </p:nvSpPr>
          <p:spPr>
            <a:xfrm flipH="1">
              <a:off x="4185851" y="2213668"/>
              <a:ext cx="1244700" cy="1293300"/>
            </a:xfrm>
            <a:custGeom>
              <a:pathLst>
                <a:path extrusionOk="0" h="120000" w="120000">
                  <a:moveTo>
                    <a:pt x="52461" y="0"/>
                  </a:moveTo>
                  <a:lnTo>
                    <a:pt x="39977" y="54855"/>
                  </a:lnTo>
                  <a:lnTo>
                    <a:pt x="0" y="109711"/>
                  </a:lnTo>
                  <a:lnTo>
                    <a:pt x="52261" y="120000"/>
                  </a:lnTo>
                  <a:lnTo>
                    <a:pt x="120000" y="52344"/>
                  </a:lnTo>
                  <a:lnTo>
                    <a:pt x="52461"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596" name="Shape 596"/>
            <p:cNvSpPr/>
            <p:nvPr/>
          </p:nvSpPr>
          <p:spPr>
            <a:xfrm flipH="1">
              <a:off x="3773514" y="2804930"/>
              <a:ext cx="789900" cy="591299"/>
            </a:xfrm>
            <a:custGeom>
              <a:pathLst>
                <a:path extrusionOk="0" h="120000" w="120000">
                  <a:moveTo>
                    <a:pt x="88861" y="18300"/>
                  </a:moveTo>
                  <a:lnTo>
                    <a:pt x="66500" y="0"/>
                  </a:lnTo>
                  <a:lnTo>
                    <a:pt x="0" y="120000"/>
                  </a:lnTo>
                  <a:lnTo>
                    <a:pt x="20061" y="118983"/>
                  </a:lnTo>
                  <a:lnTo>
                    <a:pt x="120000" y="4216"/>
                  </a:lnTo>
                  <a:lnTo>
                    <a:pt x="88861" y="1830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597" name="Shape 597"/>
            <p:cNvSpPr/>
            <p:nvPr/>
          </p:nvSpPr>
          <p:spPr>
            <a:xfrm>
              <a:off x="983555" y="2858683"/>
              <a:ext cx="797100" cy="866100"/>
            </a:xfrm>
            <a:custGeom>
              <a:pathLst>
                <a:path extrusionOk="0" h="120000" w="120000">
                  <a:moveTo>
                    <a:pt x="36266" y="12438"/>
                  </a:moveTo>
                  <a:lnTo>
                    <a:pt x="52588" y="49111"/>
                  </a:lnTo>
                  <a:lnTo>
                    <a:pt x="0" y="80027"/>
                  </a:lnTo>
                  <a:lnTo>
                    <a:pt x="25288" y="120000"/>
                  </a:lnTo>
                  <a:lnTo>
                    <a:pt x="120000" y="31544"/>
                  </a:lnTo>
                  <a:lnTo>
                    <a:pt x="91011" y="0"/>
                  </a:lnTo>
                  <a:lnTo>
                    <a:pt x="36266" y="12438"/>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598" name="Shape 598"/>
            <p:cNvSpPr/>
            <p:nvPr/>
          </p:nvSpPr>
          <p:spPr>
            <a:xfrm>
              <a:off x="1688288" y="2307727"/>
              <a:ext cx="1836600" cy="1183499"/>
            </a:xfrm>
            <a:custGeom>
              <a:pathLst>
                <a:path extrusionOk="0" h="120000" w="120000">
                  <a:moveTo>
                    <a:pt x="14822" y="0"/>
                  </a:moveTo>
                  <a:lnTo>
                    <a:pt x="21861" y="26016"/>
                  </a:lnTo>
                  <a:lnTo>
                    <a:pt x="0" y="48638"/>
                  </a:lnTo>
                  <a:lnTo>
                    <a:pt x="10516" y="77894"/>
                  </a:lnTo>
                  <a:lnTo>
                    <a:pt x="120000" y="120000"/>
                  </a:lnTo>
                  <a:lnTo>
                    <a:pt x="56361" y="35611"/>
                  </a:lnTo>
                  <a:lnTo>
                    <a:pt x="14822"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599" name="Shape 599"/>
            <p:cNvSpPr/>
            <p:nvPr/>
          </p:nvSpPr>
          <p:spPr>
            <a:xfrm>
              <a:off x="9451057" y="2581041"/>
              <a:ext cx="1066500" cy="1080299"/>
            </a:xfrm>
            <a:custGeom>
              <a:pathLst>
                <a:path extrusionOk="0" h="120000" w="120000">
                  <a:moveTo>
                    <a:pt x="57100" y="0"/>
                  </a:moveTo>
                  <a:lnTo>
                    <a:pt x="50172" y="25150"/>
                  </a:lnTo>
                  <a:lnTo>
                    <a:pt x="0" y="67888"/>
                  </a:lnTo>
                  <a:lnTo>
                    <a:pt x="42361" y="109816"/>
                  </a:lnTo>
                  <a:lnTo>
                    <a:pt x="106344" y="120000"/>
                  </a:lnTo>
                  <a:lnTo>
                    <a:pt x="120000" y="94572"/>
                  </a:lnTo>
                  <a:lnTo>
                    <a:pt x="91538" y="60327"/>
                  </a:lnTo>
                  <a:lnTo>
                    <a:pt x="57100" y="0"/>
                  </a:lnTo>
                  <a:close/>
                </a:path>
              </a:pathLst>
            </a:custGeom>
            <a:solidFill>
              <a:srgbClr val="FFFFFF">
                <a:alpha val="12941"/>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00" name="Shape 600"/>
            <p:cNvSpPr/>
            <p:nvPr/>
          </p:nvSpPr>
          <p:spPr>
            <a:xfrm flipH="1">
              <a:off x="-136" y="3318933"/>
              <a:ext cx="12195600" cy="2017800"/>
            </a:xfrm>
            <a:custGeom>
              <a:pathLst>
                <a:path extrusionOk="0" h="120000" w="120000">
                  <a:moveTo>
                    <a:pt x="120000" y="0"/>
                  </a:moveTo>
                  <a:lnTo>
                    <a:pt x="118550" y="1627"/>
                  </a:lnTo>
                  <a:cubicBezTo>
                    <a:pt x="112822" y="8605"/>
                    <a:pt x="107505" y="19805"/>
                    <a:pt x="101750" y="26577"/>
                  </a:cubicBezTo>
                  <a:cubicBezTo>
                    <a:pt x="95583" y="33833"/>
                    <a:pt x="89105" y="35800"/>
                    <a:pt x="82650" y="35366"/>
                  </a:cubicBezTo>
                  <a:cubicBezTo>
                    <a:pt x="72044" y="34661"/>
                    <a:pt x="61577" y="27544"/>
                    <a:pt x="51127" y="20827"/>
                  </a:cubicBezTo>
                  <a:cubicBezTo>
                    <a:pt x="40366" y="13905"/>
                    <a:pt x="29544" y="7388"/>
                    <a:pt x="18616" y="7072"/>
                  </a:cubicBezTo>
                  <a:cubicBezTo>
                    <a:pt x="13083" y="6905"/>
                    <a:pt x="7555" y="8344"/>
                    <a:pt x="2083" y="11372"/>
                  </a:cubicBezTo>
                  <a:lnTo>
                    <a:pt x="0" y="12733"/>
                  </a:lnTo>
                  <a:lnTo>
                    <a:pt x="0" y="120000"/>
                  </a:lnTo>
                  <a:lnTo>
                    <a:pt x="120000" y="120000"/>
                  </a:lnTo>
                  <a:close/>
                </a:path>
              </a:pathLst>
            </a:custGeom>
            <a:solidFill>
              <a:srgbClr val="129948"/>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01" name="Shape 601"/>
            <p:cNvSpPr/>
            <p:nvPr/>
          </p:nvSpPr>
          <p:spPr>
            <a:xfrm flipH="1">
              <a:off x="-52" y="3708400"/>
              <a:ext cx="12185699" cy="3149700"/>
            </a:xfrm>
            <a:custGeom>
              <a:pathLst>
                <a:path extrusionOk="0" h="120000" w="120000">
                  <a:moveTo>
                    <a:pt x="84961" y="16"/>
                  </a:moveTo>
                  <a:cubicBezTo>
                    <a:pt x="66255" y="-541"/>
                    <a:pt x="47011" y="13711"/>
                    <a:pt x="27894" y="20452"/>
                  </a:cubicBezTo>
                  <a:cubicBezTo>
                    <a:pt x="19333" y="23466"/>
                    <a:pt x="10655" y="24906"/>
                    <a:pt x="1988" y="24777"/>
                  </a:cubicBezTo>
                  <a:lnTo>
                    <a:pt x="0" y="24655"/>
                  </a:lnTo>
                  <a:lnTo>
                    <a:pt x="0" y="119999"/>
                  </a:lnTo>
                  <a:lnTo>
                    <a:pt x="120000" y="119999"/>
                  </a:lnTo>
                  <a:lnTo>
                    <a:pt x="120000" y="19716"/>
                  </a:lnTo>
                  <a:lnTo>
                    <a:pt x="118250" y="18639"/>
                  </a:lnTo>
                  <a:cubicBezTo>
                    <a:pt x="113216" y="15168"/>
                    <a:pt x="108527" y="9916"/>
                    <a:pt x="103472" y="6345"/>
                  </a:cubicBezTo>
                  <a:cubicBezTo>
                    <a:pt x="97377" y="2036"/>
                    <a:pt x="91200" y="206"/>
                    <a:pt x="84961" y="16"/>
                  </a:cubicBezTo>
                  <a:close/>
                </a:path>
              </a:pathLst>
            </a:custGeom>
            <a:solidFill>
              <a:srgbClr val="129948"/>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02" name="Shape 602"/>
            <p:cNvSpPr/>
            <p:nvPr/>
          </p:nvSpPr>
          <p:spPr>
            <a:xfrm flipH="1">
              <a:off x="-6424" y="3708400"/>
              <a:ext cx="12203999" cy="3149700"/>
            </a:xfrm>
            <a:custGeom>
              <a:pathLst>
                <a:path extrusionOk="0" h="120000" w="120000">
                  <a:moveTo>
                    <a:pt x="84961" y="16"/>
                  </a:moveTo>
                  <a:cubicBezTo>
                    <a:pt x="66255" y="-541"/>
                    <a:pt x="47011" y="13711"/>
                    <a:pt x="27894" y="20452"/>
                  </a:cubicBezTo>
                  <a:cubicBezTo>
                    <a:pt x="19333" y="23466"/>
                    <a:pt x="10655" y="24906"/>
                    <a:pt x="1988" y="24777"/>
                  </a:cubicBezTo>
                  <a:lnTo>
                    <a:pt x="0" y="24655"/>
                  </a:lnTo>
                  <a:lnTo>
                    <a:pt x="0" y="119999"/>
                  </a:lnTo>
                  <a:lnTo>
                    <a:pt x="120000" y="119999"/>
                  </a:lnTo>
                  <a:lnTo>
                    <a:pt x="120000" y="19716"/>
                  </a:lnTo>
                  <a:lnTo>
                    <a:pt x="118250" y="18639"/>
                  </a:lnTo>
                  <a:cubicBezTo>
                    <a:pt x="113216" y="15168"/>
                    <a:pt x="108527" y="9916"/>
                    <a:pt x="103472" y="6345"/>
                  </a:cubicBezTo>
                  <a:cubicBezTo>
                    <a:pt x="97377" y="2036"/>
                    <a:pt x="91200" y="206"/>
                    <a:pt x="84961" y="16"/>
                  </a:cubicBezTo>
                  <a:close/>
                </a:path>
              </a:pathLst>
            </a:custGeom>
            <a:solidFill>
              <a:srgbClr val="000000">
                <a:alpha val="22745"/>
              </a:srgbClr>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sp>
        <p:nvSpPr>
          <p:cNvPr id="603" name="Shape 603"/>
          <p:cNvSpPr txBox="1"/>
          <p:nvPr>
            <p:ph type="title"/>
          </p:nvPr>
        </p:nvSpPr>
        <p:spPr>
          <a:xfrm>
            <a:off x="571648" y="63500"/>
            <a:ext cx="11048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604" name="Shape 604"/>
          <p:cNvSpPr txBox="1"/>
          <p:nvPr>
            <p:ph idx="1" type="body"/>
          </p:nvPr>
        </p:nvSpPr>
        <p:spPr>
          <a:xfrm>
            <a:off x="571648" y="4476744"/>
            <a:ext cx="5304900" cy="18945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0"/>
              </a:spcAft>
              <a:buClr>
                <a:srgbClr val="7F7F7F"/>
              </a:buClr>
              <a:buSzPct val="100000"/>
              <a:buFont typeface="Arial"/>
              <a:buChar char="​"/>
              <a:defRPr b="0" i="0" sz="2000" u="none" cap="none" strike="noStrike">
                <a:solidFill>
                  <a:schemeClr val="lt1"/>
                </a:solidFill>
                <a:latin typeface="Arial"/>
                <a:ea typeface="Arial"/>
                <a:cs typeface="Arial"/>
                <a:sym typeface="Arial"/>
              </a:defRPr>
            </a:lvl1pPr>
            <a:lvl2pPr indent="0" lvl="1" marL="0" marR="0" rtl="0" algn="l">
              <a:lnSpc>
                <a:spcPct val="100000"/>
              </a:lnSpc>
              <a:spcBef>
                <a:spcPts val="200"/>
              </a:spcBef>
              <a:spcAft>
                <a:spcPts val="400"/>
              </a:spcAft>
              <a:buClr>
                <a:schemeClr val="accent2"/>
              </a:buClr>
              <a:buFont typeface="Arial"/>
              <a:buNone/>
              <a:defRPr b="0" i="0" sz="1800" u="none" cap="none" strike="noStrike">
                <a:solidFill>
                  <a:schemeClr val="lt1"/>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lt1"/>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lt1"/>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05" name="Shape 605"/>
          <p:cNvSpPr txBox="1"/>
          <p:nvPr>
            <p:ph idx="2" type="body"/>
          </p:nvPr>
        </p:nvSpPr>
        <p:spPr>
          <a:xfrm>
            <a:off x="571648" y="1081137"/>
            <a:ext cx="11487900" cy="369300"/>
          </a:xfrm>
          <a:prstGeom prst="rect">
            <a:avLst/>
          </a:prstGeom>
          <a:noFill/>
          <a:ln>
            <a:noFill/>
          </a:ln>
        </p:spPr>
        <p:txBody>
          <a:bodyPr anchorCtr="0" anchor="t" bIns="91425" lIns="91425" rIns="91425" tIns="91425"/>
          <a:lstStyle>
            <a:lvl1pPr indent="152400" lvl="0" marL="0" marR="0" rtl="0" algn="l">
              <a:lnSpc>
                <a:spcPct val="100000"/>
              </a:lnSpc>
              <a:spcBef>
                <a:spcPts val="12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06" name="Shape 606"/>
          <p:cNvSpPr txBox="1"/>
          <p:nvPr>
            <p:ph idx="11" type="ftr"/>
          </p:nvPr>
        </p:nvSpPr>
        <p:spPr>
          <a:xfrm>
            <a:off x="578001" y="6529171"/>
            <a:ext cx="105897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rgbClr val="FFFFF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tage_Content_Planes - Low">
    <p:spTree>
      <p:nvGrpSpPr>
        <p:cNvPr id="607" name="Shape 607"/>
        <p:cNvGrpSpPr/>
        <p:nvPr/>
      </p:nvGrpSpPr>
      <p:grpSpPr>
        <a:xfrm>
          <a:off x="0" y="0"/>
          <a:ext cx="0" cy="0"/>
          <a:chOff x="0" y="0"/>
          <a:chExt cx="0" cy="0"/>
        </a:xfrm>
      </p:grpSpPr>
      <p:grpSp>
        <p:nvGrpSpPr>
          <p:cNvPr id="608" name="Shape 608"/>
          <p:cNvGrpSpPr/>
          <p:nvPr/>
        </p:nvGrpSpPr>
        <p:grpSpPr>
          <a:xfrm>
            <a:off x="-16792" y="4693837"/>
            <a:ext cx="12220785" cy="1564266"/>
            <a:chOff x="0" y="0"/>
            <a:chExt cx="24407400" cy="3128533"/>
          </a:xfrm>
        </p:grpSpPr>
        <p:sp>
          <p:nvSpPr>
            <p:cNvPr id="609" name="Shape 609"/>
            <p:cNvSpPr/>
            <p:nvPr/>
          </p:nvSpPr>
          <p:spPr>
            <a:xfrm>
              <a:off x="3475517" y="1009054"/>
              <a:ext cx="375000" cy="35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10" name="Shape 610"/>
            <p:cNvSpPr/>
            <p:nvPr/>
          </p:nvSpPr>
          <p:spPr>
            <a:xfrm>
              <a:off x="4476219" y="1030004"/>
              <a:ext cx="370200" cy="354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11" name="Shape 611"/>
            <p:cNvSpPr/>
            <p:nvPr/>
          </p:nvSpPr>
          <p:spPr>
            <a:xfrm>
              <a:off x="1690092" y="1082886"/>
              <a:ext cx="286200" cy="320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12" name="Shape 612"/>
            <p:cNvSpPr/>
            <p:nvPr/>
          </p:nvSpPr>
          <p:spPr>
            <a:xfrm>
              <a:off x="22799448" y="1144874"/>
              <a:ext cx="370200" cy="426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13" name="Shape 613"/>
            <p:cNvSpPr/>
            <p:nvPr/>
          </p:nvSpPr>
          <p:spPr>
            <a:xfrm>
              <a:off x="21642514" y="1196423"/>
              <a:ext cx="345900" cy="5193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14" name="Shape 614"/>
            <p:cNvSpPr/>
            <p:nvPr/>
          </p:nvSpPr>
          <p:spPr>
            <a:xfrm>
              <a:off x="6898839" y="370711"/>
              <a:ext cx="532500" cy="72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15" name="Shape 615"/>
            <p:cNvSpPr/>
            <p:nvPr/>
          </p:nvSpPr>
          <p:spPr>
            <a:xfrm>
              <a:off x="20853145" y="1023466"/>
              <a:ext cx="532500" cy="72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16" name="Shape 616"/>
            <p:cNvSpPr/>
            <p:nvPr/>
          </p:nvSpPr>
          <p:spPr>
            <a:xfrm>
              <a:off x="0" y="766633"/>
              <a:ext cx="24407400" cy="2361900"/>
            </a:xfrm>
            <a:custGeom>
              <a:pathLst>
                <a:path extrusionOk="0" h="120000" w="120000">
                  <a:moveTo>
                    <a:pt x="46205" y="239"/>
                  </a:moveTo>
                  <a:cubicBezTo>
                    <a:pt x="59122" y="-3352"/>
                    <a:pt x="72105" y="33836"/>
                    <a:pt x="85205" y="46742"/>
                  </a:cubicBezTo>
                  <a:cubicBezTo>
                    <a:pt x="95266" y="56650"/>
                    <a:pt x="105600" y="51699"/>
                    <a:pt x="115544" y="32231"/>
                  </a:cubicBezTo>
                  <a:lnTo>
                    <a:pt x="120000" y="31243"/>
                  </a:lnTo>
                  <a:lnTo>
                    <a:pt x="120000" y="119931"/>
                  </a:lnTo>
                  <a:lnTo>
                    <a:pt x="0" y="120000"/>
                  </a:lnTo>
                  <a:lnTo>
                    <a:pt x="0" y="17868"/>
                  </a:lnTo>
                  <a:lnTo>
                    <a:pt x="10911" y="29633"/>
                  </a:lnTo>
                  <a:cubicBezTo>
                    <a:pt x="13838" y="30558"/>
                    <a:pt x="16922" y="30055"/>
                    <a:pt x="19922" y="28245"/>
                  </a:cubicBezTo>
                  <a:cubicBezTo>
                    <a:pt x="24761" y="25338"/>
                    <a:pt x="28977" y="18885"/>
                    <a:pt x="33561" y="12649"/>
                  </a:cubicBezTo>
                  <a:cubicBezTo>
                    <a:pt x="37733" y="6972"/>
                    <a:pt x="41938" y="1427"/>
                    <a:pt x="46205" y="239"/>
                  </a:cubicBez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17" name="Shape 617"/>
            <p:cNvSpPr/>
            <p:nvPr/>
          </p:nvSpPr>
          <p:spPr>
            <a:xfrm>
              <a:off x="21946990" y="1019524"/>
              <a:ext cx="532500" cy="704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18" name="Shape 618"/>
            <p:cNvSpPr/>
            <p:nvPr/>
          </p:nvSpPr>
          <p:spPr>
            <a:xfrm>
              <a:off x="23551039" y="784802"/>
              <a:ext cx="516900" cy="718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19" name="Shape 619"/>
            <p:cNvSpPr/>
            <p:nvPr/>
          </p:nvSpPr>
          <p:spPr>
            <a:xfrm>
              <a:off x="13374968" y="785508"/>
              <a:ext cx="416100" cy="426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20" name="Shape 620"/>
            <p:cNvSpPr/>
            <p:nvPr/>
          </p:nvSpPr>
          <p:spPr>
            <a:xfrm>
              <a:off x="10400627" y="311993"/>
              <a:ext cx="416100" cy="5193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21" name="Shape 621"/>
            <p:cNvSpPr/>
            <p:nvPr/>
          </p:nvSpPr>
          <p:spPr>
            <a:xfrm>
              <a:off x="11817467" y="430979"/>
              <a:ext cx="545400" cy="522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22" name="Shape 622"/>
            <p:cNvSpPr/>
            <p:nvPr/>
          </p:nvSpPr>
          <p:spPr>
            <a:xfrm>
              <a:off x="12679121" y="379296"/>
              <a:ext cx="545400" cy="7473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23" name="Shape 623"/>
            <p:cNvSpPr/>
            <p:nvPr/>
          </p:nvSpPr>
          <p:spPr>
            <a:xfrm>
              <a:off x="10787770" y="483916"/>
              <a:ext cx="416100" cy="399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24" name="Shape 624"/>
            <p:cNvSpPr/>
            <p:nvPr/>
          </p:nvSpPr>
          <p:spPr>
            <a:xfrm>
              <a:off x="12278178" y="631958"/>
              <a:ext cx="375000" cy="35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25" name="Shape 625"/>
            <p:cNvSpPr/>
            <p:nvPr/>
          </p:nvSpPr>
          <p:spPr>
            <a:xfrm>
              <a:off x="4884642" y="848033"/>
              <a:ext cx="425400" cy="463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26" name="Shape 626"/>
            <p:cNvSpPr/>
            <p:nvPr/>
          </p:nvSpPr>
          <p:spPr>
            <a:xfrm>
              <a:off x="5245807" y="562337"/>
              <a:ext cx="483000" cy="674699"/>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27" name="Shape 627"/>
            <p:cNvSpPr/>
            <p:nvPr/>
          </p:nvSpPr>
          <p:spPr>
            <a:xfrm>
              <a:off x="5872058" y="591410"/>
              <a:ext cx="483000" cy="5598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28" name="Shape 628"/>
            <p:cNvSpPr/>
            <p:nvPr/>
          </p:nvSpPr>
          <p:spPr>
            <a:xfrm>
              <a:off x="3022033" y="977920"/>
              <a:ext cx="483000" cy="463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29" name="Shape 629"/>
            <p:cNvSpPr/>
            <p:nvPr/>
          </p:nvSpPr>
          <p:spPr>
            <a:xfrm>
              <a:off x="1916790" y="657293"/>
              <a:ext cx="630000" cy="72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30" name="Shape 630"/>
            <p:cNvSpPr/>
            <p:nvPr/>
          </p:nvSpPr>
          <p:spPr>
            <a:xfrm>
              <a:off x="795856" y="851304"/>
              <a:ext cx="510600" cy="48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31" name="Shape 631"/>
            <p:cNvSpPr/>
            <p:nvPr/>
          </p:nvSpPr>
          <p:spPr>
            <a:xfrm>
              <a:off x="186887" y="289450"/>
              <a:ext cx="775800" cy="9708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32" name="Shape 632"/>
            <p:cNvSpPr/>
            <p:nvPr/>
          </p:nvSpPr>
          <p:spPr>
            <a:xfrm>
              <a:off x="8013468" y="468675"/>
              <a:ext cx="381000" cy="409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33" name="Shape 633"/>
            <p:cNvSpPr/>
            <p:nvPr/>
          </p:nvSpPr>
          <p:spPr>
            <a:xfrm>
              <a:off x="9274654" y="0"/>
              <a:ext cx="636000" cy="8415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34" name="Shape 634"/>
            <p:cNvSpPr/>
            <p:nvPr/>
          </p:nvSpPr>
          <p:spPr>
            <a:xfrm>
              <a:off x="8968102" y="450864"/>
              <a:ext cx="381000" cy="35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35" name="Shape 635"/>
            <p:cNvSpPr/>
            <p:nvPr/>
          </p:nvSpPr>
          <p:spPr>
            <a:xfrm>
              <a:off x="11581272" y="639518"/>
              <a:ext cx="287100" cy="2751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36" name="Shape 636"/>
            <p:cNvSpPr/>
            <p:nvPr/>
          </p:nvSpPr>
          <p:spPr>
            <a:xfrm>
              <a:off x="7357438" y="576547"/>
              <a:ext cx="309000" cy="409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sp>
        <p:nvSpPr>
          <p:cNvPr id="637" name="Shape 637"/>
          <p:cNvSpPr/>
          <p:nvPr/>
        </p:nvSpPr>
        <p:spPr>
          <a:xfrm>
            <a:off x="10965980" y="5488096"/>
            <a:ext cx="250200" cy="342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38" name="Shape 638"/>
          <p:cNvSpPr/>
          <p:nvPr/>
        </p:nvSpPr>
        <p:spPr>
          <a:xfrm>
            <a:off x="11473112" y="5455026"/>
            <a:ext cx="359700" cy="492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39" name="Shape 639"/>
          <p:cNvSpPr/>
          <p:nvPr/>
        </p:nvSpPr>
        <p:spPr>
          <a:xfrm>
            <a:off x="667957" y="5771985"/>
            <a:ext cx="161399" cy="2355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40" name="Shape 640"/>
          <p:cNvSpPr/>
          <p:nvPr/>
        </p:nvSpPr>
        <p:spPr>
          <a:xfrm>
            <a:off x="141947" y="5285019"/>
            <a:ext cx="354900" cy="443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41" name="Shape 641"/>
          <p:cNvSpPr/>
          <p:nvPr/>
        </p:nvSpPr>
        <p:spPr>
          <a:xfrm>
            <a:off x="455529" y="5457969"/>
            <a:ext cx="250200" cy="23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42" name="Shape 642"/>
          <p:cNvSpPr/>
          <p:nvPr/>
        </p:nvSpPr>
        <p:spPr>
          <a:xfrm>
            <a:off x="1015688" y="5467126"/>
            <a:ext cx="186000" cy="177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43" name="Shape 643"/>
          <p:cNvSpPr/>
          <p:nvPr/>
        </p:nvSpPr>
        <p:spPr>
          <a:xfrm>
            <a:off x="10064495" y="5252275"/>
            <a:ext cx="250200" cy="3621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44" name="Shape 644"/>
          <p:cNvSpPr/>
          <p:nvPr/>
        </p:nvSpPr>
        <p:spPr>
          <a:xfrm>
            <a:off x="9892998" y="5309898"/>
            <a:ext cx="211500" cy="246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45" name="Shape 645"/>
          <p:cNvSpPr/>
          <p:nvPr/>
        </p:nvSpPr>
        <p:spPr>
          <a:xfrm>
            <a:off x="9950758" y="5557289"/>
            <a:ext cx="142500" cy="177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46" name="Shape 646"/>
          <p:cNvSpPr/>
          <p:nvPr/>
        </p:nvSpPr>
        <p:spPr>
          <a:xfrm>
            <a:off x="7767557" y="5151912"/>
            <a:ext cx="186000" cy="232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47" name="Shape 647"/>
          <p:cNvSpPr/>
          <p:nvPr/>
        </p:nvSpPr>
        <p:spPr>
          <a:xfrm>
            <a:off x="7467143" y="5018919"/>
            <a:ext cx="258600" cy="353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48" name="Shape 648"/>
          <p:cNvSpPr/>
          <p:nvPr/>
        </p:nvSpPr>
        <p:spPr>
          <a:xfrm>
            <a:off x="9366275" y="5126162"/>
            <a:ext cx="184200" cy="252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49" name="Shape 649"/>
          <p:cNvSpPr/>
          <p:nvPr/>
        </p:nvSpPr>
        <p:spPr>
          <a:xfrm>
            <a:off x="8784747" y="5044819"/>
            <a:ext cx="184200" cy="252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50" name="Shape 650"/>
          <p:cNvSpPr/>
          <p:nvPr/>
        </p:nvSpPr>
        <p:spPr>
          <a:xfrm>
            <a:off x="8980778" y="4894560"/>
            <a:ext cx="354900" cy="485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51" name="Shape 651"/>
          <p:cNvSpPr/>
          <p:nvPr/>
        </p:nvSpPr>
        <p:spPr>
          <a:xfrm>
            <a:off x="-16792" y="5198010"/>
            <a:ext cx="12219600" cy="1673400"/>
          </a:xfrm>
          <a:custGeom>
            <a:pathLst>
              <a:path extrusionOk="0" h="120000" w="120000">
                <a:moveTo>
                  <a:pt x="83832" y="7"/>
                </a:moveTo>
                <a:cubicBezTo>
                  <a:pt x="88394" y="213"/>
                  <a:pt x="92901" y="4886"/>
                  <a:pt x="97351" y="13199"/>
                </a:cubicBezTo>
                <a:cubicBezTo>
                  <a:pt x="102208" y="22291"/>
                  <a:pt x="106675" y="35626"/>
                  <a:pt x="111787" y="41014"/>
                </a:cubicBezTo>
                <a:cubicBezTo>
                  <a:pt x="114471" y="43844"/>
                  <a:pt x="117205" y="44336"/>
                  <a:pt x="119905" y="42461"/>
                </a:cubicBezTo>
                <a:lnTo>
                  <a:pt x="119999" y="42413"/>
                </a:lnTo>
                <a:lnTo>
                  <a:pt x="119999" y="120000"/>
                </a:lnTo>
                <a:lnTo>
                  <a:pt x="0" y="120000"/>
                </a:lnTo>
                <a:lnTo>
                  <a:pt x="7" y="31986"/>
                </a:lnTo>
                <a:cubicBezTo>
                  <a:pt x="6953" y="22163"/>
                  <a:pt x="14049" y="18826"/>
                  <a:pt x="21116" y="22116"/>
                </a:cubicBezTo>
                <a:cubicBezTo>
                  <a:pt x="29373" y="25946"/>
                  <a:pt x="37552" y="38789"/>
                  <a:pt x="45826" y="37168"/>
                </a:cubicBezTo>
                <a:cubicBezTo>
                  <a:pt x="51216" y="36135"/>
                  <a:pt x="56539" y="29030"/>
                  <a:pt x="61829" y="21480"/>
                </a:cubicBezTo>
                <a:cubicBezTo>
                  <a:pt x="69169" y="11006"/>
                  <a:pt x="76464" y="-326"/>
                  <a:pt x="83832" y="7"/>
                </a:cubicBez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52" name="Shape 652"/>
          <p:cNvSpPr/>
          <p:nvPr/>
        </p:nvSpPr>
        <p:spPr>
          <a:xfrm>
            <a:off x="7979731" y="4738535"/>
            <a:ext cx="401700" cy="54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53" name="Shape 653"/>
          <p:cNvSpPr/>
          <p:nvPr/>
        </p:nvSpPr>
        <p:spPr>
          <a:xfrm>
            <a:off x="686182" y="5285019"/>
            <a:ext cx="354900" cy="443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54" name="Shape 654"/>
          <p:cNvSpPr/>
          <p:nvPr/>
        </p:nvSpPr>
        <p:spPr>
          <a:xfrm>
            <a:off x="11240462" y="5609721"/>
            <a:ext cx="169500" cy="232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55" name="Shape 655"/>
          <p:cNvSpPr/>
          <p:nvPr/>
        </p:nvSpPr>
        <p:spPr>
          <a:xfrm>
            <a:off x="7108079" y="5157078"/>
            <a:ext cx="250200" cy="342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56" name="Shape 656"/>
          <p:cNvSpPr/>
          <p:nvPr/>
        </p:nvSpPr>
        <p:spPr>
          <a:xfrm>
            <a:off x="6847251" y="5214689"/>
            <a:ext cx="250200" cy="342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57" name="Shape 657"/>
          <p:cNvSpPr/>
          <p:nvPr/>
        </p:nvSpPr>
        <p:spPr>
          <a:xfrm>
            <a:off x="8326788" y="4957166"/>
            <a:ext cx="258600" cy="353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58" name="Shape 658"/>
          <p:cNvSpPr txBox="1"/>
          <p:nvPr>
            <p:ph idx="1" type="body"/>
          </p:nvPr>
        </p:nvSpPr>
        <p:spPr>
          <a:xfrm>
            <a:off x="571648" y="1764283"/>
            <a:ext cx="5304900" cy="3093900"/>
          </a:xfrm>
          <a:prstGeom prst="rect">
            <a:avLst/>
          </a:prstGeom>
          <a:noFill/>
          <a:ln>
            <a:noFill/>
          </a:ln>
        </p:spPr>
        <p:txBody>
          <a:bodyPr anchorCtr="0" anchor="t" bIns="91425" lIns="91425" rIns="91425" tIns="91425"/>
          <a:lstStyle>
            <a:lvl1pPr indent="127000" lvl="0" marL="0" marR="0" rtl="0" algn="l">
              <a:lnSpc>
                <a:spcPct val="100000"/>
              </a:lnSpc>
              <a:spcBef>
                <a:spcPts val="1200"/>
              </a:spcBef>
              <a:spcAft>
                <a:spcPts val="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4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59" name="Shape 659"/>
          <p:cNvSpPr txBox="1"/>
          <p:nvPr>
            <p:ph idx="2" type="body"/>
          </p:nvPr>
        </p:nvSpPr>
        <p:spPr>
          <a:xfrm>
            <a:off x="6315576" y="1764283"/>
            <a:ext cx="5304900" cy="3093900"/>
          </a:xfrm>
          <a:prstGeom prst="rect">
            <a:avLst/>
          </a:prstGeom>
          <a:noFill/>
          <a:ln>
            <a:noFill/>
          </a:ln>
        </p:spPr>
        <p:txBody>
          <a:bodyPr anchorCtr="0" anchor="t" bIns="91425" lIns="91425" rIns="91425" tIns="91425"/>
          <a:lstStyle>
            <a:lvl1pPr indent="127000" lvl="0" marL="0" marR="0" rtl="0" algn="l">
              <a:lnSpc>
                <a:spcPct val="100000"/>
              </a:lnSpc>
              <a:spcBef>
                <a:spcPts val="1200"/>
              </a:spcBef>
              <a:spcAft>
                <a:spcPts val="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4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60" name="Shape 660"/>
          <p:cNvSpPr txBox="1"/>
          <p:nvPr>
            <p:ph idx="3" type="body"/>
          </p:nvPr>
        </p:nvSpPr>
        <p:spPr>
          <a:xfrm>
            <a:off x="571648" y="1081137"/>
            <a:ext cx="11049900" cy="369300"/>
          </a:xfrm>
          <a:prstGeom prst="rect">
            <a:avLst/>
          </a:prstGeom>
          <a:noFill/>
          <a:ln>
            <a:noFill/>
          </a:ln>
        </p:spPr>
        <p:txBody>
          <a:bodyPr anchorCtr="0" anchor="t" bIns="91425" lIns="91425" rIns="91425" tIns="91425"/>
          <a:lstStyle>
            <a:lvl1pPr indent="152400" lvl="0" marL="0" marR="0" rtl="0" algn="l">
              <a:lnSpc>
                <a:spcPct val="100000"/>
              </a:lnSpc>
              <a:spcBef>
                <a:spcPts val="12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661" name="Shape 661"/>
          <p:cNvSpPr txBox="1"/>
          <p:nvPr>
            <p:ph type="title"/>
          </p:nvPr>
        </p:nvSpPr>
        <p:spPr>
          <a:xfrm>
            <a:off x="571648" y="63500"/>
            <a:ext cx="11048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662" name="Shape 662"/>
          <p:cNvSpPr txBox="1"/>
          <p:nvPr>
            <p:ph idx="11" type="ftr"/>
          </p:nvPr>
        </p:nvSpPr>
        <p:spPr>
          <a:xfrm>
            <a:off x="578001" y="6529171"/>
            <a:ext cx="105897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rgbClr val="FFFFF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tage_Content_Planes - Medium">
    <p:spTree>
      <p:nvGrpSpPr>
        <p:cNvPr id="663" name="Shape 663"/>
        <p:cNvGrpSpPr/>
        <p:nvPr/>
      </p:nvGrpSpPr>
      <p:grpSpPr>
        <a:xfrm>
          <a:off x="0" y="0"/>
          <a:ext cx="0" cy="0"/>
          <a:chOff x="0" y="0"/>
          <a:chExt cx="0" cy="0"/>
        </a:xfrm>
      </p:grpSpPr>
      <p:sp>
        <p:nvSpPr>
          <p:cNvPr id="664" name="Shape 664"/>
          <p:cNvSpPr/>
          <p:nvPr/>
        </p:nvSpPr>
        <p:spPr>
          <a:xfrm>
            <a:off x="-16792" y="5569948"/>
            <a:ext cx="12219300" cy="1299300"/>
          </a:xfrm>
          <a:prstGeom prst="rect">
            <a:avLst/>
          </a:pr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rgbClr val="0D7C39"/>
              </a:solidFill>
              <a:latin typeface="Arial"/>
              <a:ea typeface="Arial"/>
              <a:cs typeface="Arial"/>
              <a:sym typeface="Arial"/>
            </a:endParaRPr>
          </a:p>
        </p:txBody>
      </p:sp>
      <p:grpSp>
        <p:nvGrpSpPr>
          <p:cNvPr id="665" name="Shape 665"/>
          <p:cNvGrpSpPr/>
          <p:nvPr/>
        </p:nvGrpSpPr>
        <p:grpSpPr>
          <a:xfrm>
            <a:off x="-16793" y="3379329"/>
            <a:ext cx="12223221" cy="2244412"/>
            <a:chOff x="-16788" y="4613630"/>
            <a:chExt cx="12201259" cy="2244412"/>
          </a:xfrm>
        </p:grpSpPr>
        <p:grpSp>
          <p:nvGrpSpPr>
            <p:cNvPr id="666" name="Shape 666"/>
            <p:cNvGrpSpPr/>
            <p:nvPr/>
          </p:nvGrpSpPr>
          <p:grpSpPr>
            <a:xfrm>
              <a:off x="-16787" y="4613630"/>
              <a:ext cx="12201259" cy="1564266"/>
              <a:chOff x="0" y="0"/>
              <a:chExt cx="24407400" cy="3128533"/>
            </a:xfrm>
          </p:grpSpPr>
          <p:sp>
            <p:nvSpPr>
              <p:cNvPr id="667" name="Shape 667"/>
              <p:cNvSpPr/>
              <p:nvPr/>
            </p:nvSpPr>
            <p:spPr>
              <a:xfrm>
                <a:off x="3475517" y="1009054"/>
                <a:ext cx="375000" cy="35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68" name="Shape 668"/>
              <p:cNvSpPr/>
              <p:nvPr/>
            </p:nvSpPr>
            <p:spPr>
              <a:xfrm>
                <a:off x="4476219" y="1030004"/>
                <a:ext cx="370200" cy="354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69" name="Shape 669"/>
              <p:cNvSpPr/>
              <p:nvPr/>
            </p:nvSpPr>
            <p:spPr>
              <a:xfrm>
                <a:off x="1690092" y="1082886"/>
                <a:ext cx="286200" cy="320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70" name="Shape 670"/>
              <p:cNvSpPr/>
              <p:nvPr/>
            </p:nvSpPr>
            <p:spPr>
              <a:xfrm>
                <a:off x="22799448" y="1144874"/>
                <a:ext cx="370200" cy="426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71" name="Shape 671"/>
              <p:cNvSpPr/>
              <p:nvPr/>
            </p:nvSpPr>
            <p:spPr>
              <a:xfrm>
                <a:off x="21642514" y="1196423"/>
                <a:ext cx="345900" cy="5193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72" name="Shape 672"/>
              <p:cNvSpPr/>
              <p:nvPr/>
            </p:nvSpPr>
            <p:spPr>
              <a:xfrm>
                <a:off x="6898839" y="370711"/>
                <a:ext cx="532500" cy="72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73" name="Shape 673"/>
              <p:cNvSpPr/>
              <p:nvPr/>
            </p:nvSpPr>
            <p:spPr>
              <a:xfrm>
                <a:off x="20853145" y="1023466"/>
                <a:ext cx="532500" cy="72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74" name="Shape 674"/>
              <p:cNvSpPr/>
              <p:nvPr/>
            </p:nvSpPr>
            <p:spPr>
              <a:xfrm>
                <a:off x="0" y="766633"/>
                <a:ext cx="24407400" cy="2361900"/>
              </a:xfrm>
              <a:custGeom>
                <a:pathLst>
                  <a:path extrusionOk="0" h="120000" w="120000">
                    <a:moveTo>
                      <a:pt x="46205" y="239"/>
                    </a:moveTo>
                    <a:cubicBezTo>
                      <a:pt x="59122" y="-3352"/>
                      <a:pt x="72105" y="33836"/>
                      <a:pt x="85205" y="46742"/>
                    </a:cubicBezTo>
                    <a:cubicBezTo>
                      <a:pt x="95266" y="56650"/>
                      <a:pt x="105600" y="51699"/>
                      <a:pt x="115544" y="32231"/>
                    </a:cubicBezTo>
                    <a:lnTo>
                      <a:pt x="120000" y="31243"/>
                    </a:lnTo>
                    <a:lnTo>
                      <a:pt x="120000" y="119931"/>
                    </a:lnTo>
                    <a:lnTo>
                      <a:pt x="0" y="120000"/>
                    </a:lnTo>
                    <a:lnTo>
                      <a:pt x="0" y="17868"/>
                    </a:lnTo>
                    <a:lnTo>
                      <a:pt x="10911" y="29633"/>
                    </a:lnTo>
                    <a:cubicBezTo>
                      <a:pt x="13838" y="30558"/>
                      <a:pt x="16922" y="30055"/>
                      <a:pt x="19922" y="28245"/>
                    </a:cubicBezTo>
                    <a:cubicBezTo>
                      <a:pt x="24761" y="25338"/>
                      <a:pt x="28977" y="18885"/>
                      <a:pt x="33561" y="12649"/>
                    </a:cubicBezTo>
                    <a:cubicBezTo>
                      <a:pt x="37733" y="6972"/>
                      <a:pt x="41938" y="1427"/>
                      <a:pt x="46205" y="239"/>
                    </a:cubicBez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75" name="Shape 675"/>
              <p:cNvSpPr/>
              <p:nvPr/>
            </p:nvSpPr>
            <p:spPr>
              <a:xfrm>
                <a:off x="21946990" y="1019524"/>
                <a:ext cx="532500" cy="704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76" name="Shape 676"/>
              <p:cNvSpPr/>
              <p:nvPr/>
            </p:nvSpPr>
            <p:spPr>
              <a:xfrm>
                <a:off x="23551039" y="784802"/>
                <a:ext cx="516900" cy="718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77" name="Shape 677"/>
              <p:cNvSpPr/>
              <p:nvPr/>
            </p:nvSpPr>
            <p:spPr>
              <a:xfrm>
                <a:off x="13374968" y="785508"/>
                <a:ext cx="416100" cy="426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78" name="Shape 678"/>
              <p:cNvSpPr/>
              <p:nvPr/>
            </p:nvSpPr>
            <p:spPr>
              <a:xfrm>
                <a:off x="10400627" y="311993"/>
                <a:ext cx="416100" cy="5193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79" name="Shape 679"/>
              <p:cNvSpPr/>
              <p:nvPr/>
            </p:nvSpPr>
            <p:spPr>
              <a:xfrm>
                <a:off x="11817467" y="430979"/>
                <a:ext cx="545400" cy="522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80" name="Shape 680"/>
              <p:cNvSpPr/>
              <p:nvPr/>
            </p:nvSpPr>
            <p:spPr>
              <a:xfrm>
                <a:off x="12679121" y="379296"/>
                <a:ext cx="545400" cy="7473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81" name="Shape 681"/>
              <p:cNvSpPr/>
              <p:nvPr/>
            </p:nvSpPr>
            <p:spPr>
              <a:xfrm>
                <a:off x="10787770" y="483916"/>
                <a:ext cx="416100" cy="399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82" name="Shape 682"/>
              <p:cNvSpPr/>
              <p:nvPr/>
            </p:nvSpPr>
            <p:spPr>
              <a:xfrm>
                <a:off x="12278178" y="631958"/>
                <a:ext cx="375000" cy="35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83" name="Shape 683"/>
              <p:cNvSpPr/>
              <p:nvPr/>
            </p:nvSpPr>
            <p:spPr>
              <a:xfrm>
                <a:off x="4884642" y="848033"/>
                <a:ext cx="425400" cy="463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84" name="Shape 684"/>
              <p:cNvSpPr/>
              <p:nvPr/>
            </p:nvSpPr>
            <p:spPr>
              <a:xfrm>
                <a:off x="5245807" y="562337"/>
                <a:ext cx="483000" cy="674699"/>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85" name="Shape 685"/>
              <p:cNvSpPr/>
              <p:nvPr/>
            </p:nvSpPr>
            <p:spPr>
              <a:xfrm>
                <a:off x="5872058" y="591410"/>
                <a:ext cx="483000" cy="5598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86" name="Shape 686"/>
              <p:cNvSpPr/>
              <p:nvPr/>
            </p:nvSpPr>
            <p:spPr>
              <a:xfrm>
                <a:off x="3022033" y="977920"/>
                <a:ext cx="483000" cy="463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87" name="Shape 687"/>
              <p:cNvSpPr/>
              <p:nvPr/>
            </p:nvSpPr>
            <p:spPr>
              <a:xfrm>
                <a:off x="1916790" y="657293"/>
                <a:ext cx="630000" cy="72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88" name="Shape 688"/>
              <p:cNvSpPr/>
              <p:nvPr/>
            </p:nvSpPr>
            <p:spPr>
              <a:xfrm>
                <a:off x="795856" y="851304"/>
                <a:ext cx="510600" cy="48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89" name="Shape 689"/>
              <p:cNvSpPr/>
              <p:nvPr/>
            </p:nvSpPr>
            <p:spPr>
              <a:xfrm>
                <a:off x="186887" y="289450"/>
                <a:ext cx="775800" cy="9708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90" name="Shape 690"/>
              <p:cNvSpPr/>
              <p:nvPr/>
            </p:nvSpPr>
            <p:spPr>
              <a:xfrm>
                <a:off x="8013468" y="468675"/>
                <a:ext cx="381000" cy="409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91" name="Shape 691"/>
              <p:cNvSpPr/>
              <p:nvPr/>
            </p:nvSpPr>
            <p:spPr>
              <a:xfrm>
                <a:off x="9274654" y="0"/>
                <a:ext cx="636000" cy="8415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92" name="Shape 692"/>
              <p:cNvSpPr/>
              <p:nvPr/>
            </p:nvSpPr>
            <p:spPr>
              <a:xfrm>
                <a:off x="8968102" y="450864"/>
                <a:ext cx="381000" cy="35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93" name="Shape 693"/>
              <p:cNvSpPr/>
              <p:nvPr/>
            </p:nvSpPr>
            <p:spPr>
              <a:xfrm>
                <a:off x="11581272" y="639518"/>
                <a:ext cx="287100" cy="2751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94" name="Shape 694"/>
              <p:cNvSpPr/>
              <p:nvPr/>
            </p:nvSpPr>
            <p:spPr>
              <a:xfrm>
                <a:off x="7357438" y="576547"/>
                <a:ext cx="309000" cy="409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sp>
          <p:nvSpPr>
            <p:cNvPr id="695" name="Shape 695"/>
            <p:cNvSpPr/>
            <p:nvPr/>
          </p:nvSpPr>
          <p:spPr>
            <a:xfrm>
              <a:off x="10946699" y="5407889"/>
              <a:ext cx="249900" cy="342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96" name="Shape 696"/>
            <p:cNvSpPr/>
            <p:nvPr/>
          </p:nvSpPr>
          <p:spPr>
            <a:xfrm>
              <a:off x="11452939" y="5374819"/>
              <a:ext cx="359100" cy="492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97" name="Shape 697"/>
            <p:cNvSpPr/>
            <p:nvPr/>
          </p:nvSpPr>
          <p:spPr>
            <a:xfrm>
              <a:off x="666760" y="5691776"/>
              <a:ext cx="161100" cy="2355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98" name="Shape 698"/>
            <p:cNvSpPr/>
            <p:nvPr/>
          </p:nvSpPr>
          <p:spPr>
            <a:xfrm>
              <a:off x="141673" y="5204810"/>
              <a:ext cx="354300" cy="443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699" name="Shape 699"/>
            <p:cNvSpPr/>
            <p:nvPr/>
          </p:nvSpPr>
          <p:spPr>
            <a:xfrm>
              <a:off x="454704" y="5377762"/>
              <a:ext cx="249900" cy="23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00" name="Shape 700"/>
            <p:cNvSpPr/>
            <p:nvPr/>
          </p:nvSpPr>
          <p:spPr>
            <a:xfrm>
              <a:off x="1013879" y="5386917"/>
              <a:ext cx="185700" cy="177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01" name="Shape 701"/>
            <p:cNvSpPr/>
            <p:nvPr/>
          </p:nvSpPr>
          <p:spPr>
            <a:xfrm>
              <a:off x="10046797" y="5172067"/>
              <a:ext cx="249900" cy="3621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02" name="Shape 702"/>
            <p:cNvSpPr/>
            <p:nvPr/>
          </p:nvSpPr>
          <p:spPr>
            <a:xfrm>
              <a:off x="9875600" y="5229689"/>
              <a:ext cx="211200" cy="246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03" name="Shape 703"/>
            <p:cNvSpPr/>
            <p:nvPr/>
          </p:nvSpPr>
          <p:spPr>
            <a:xfrm>
              <a:off x="9933260" y="5477080"/>
              <a:ext cx="142200" cy="177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04" name="Shape 704"/>
            <p:cNvSpPr/>
            <p:nvPr/>
          </p:nvSpPr>
          <p:spPr>
            <a:xfrm>
              <a:off x="7753892" y="5071703"/>
              <a:ext cx="185700" cy="232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05" name="Shape 705"/>
            <p:cNvSpPr/>
            <p:nvPr/>
          </p:nvSpPr>
          <p:spPr>
            <a:xfrm>
              <a:off x="7454006" y="4938710"/>
              <a:ext cx="258000" cy="353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06" name="Shape 706"/>
            <p:cNvSpPr/>
            <p:nvPr/>
          </p:nvSpPr>
          <p:spPr>
            <a:xfrm>
              <a:off x="9349803" y="5045953"/>
              <a:ext cx="183900" cy="252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07" name="Shape 707"/>
            <p:cNvSpPr/>
            <p:nvPr/>
          </p:nvSpPr>
          <p:spPr>
            <a:xfrm>
              <a:off x="8769296" y="4964612"/>
              <a:ext cx="183900" cy="252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08" name="Shape 708"/>
            <p:cNvSpPr/>
            <p:nvPr/>
          </p:nvSpPr>
          <p:spPr>
            <a:xfrm>
              <a:off x="8964982" y="4814351"/>
              <a:ext cx="354300" cy="485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09" name="Shape 709"/>
            <p:cNvSpPr/>
            <p:nvPr/>
          </p:nvSpPr>
          <p:spPr>
            <a:xfrm>
              <a:off x="-16787" y="5184642"/>
              <a:ext cx="12198000" cy="1673400"/>
            </a:xfrm>
            <a:custGeom>
              <a:pathLst>
                <a:path extrusionOk="0" h="120000" w="120000">
                  <a:moveTo>
                    <a:pt x="83832" y="7"/>
                  </a:moveTo>
                  <a:cubicBezTo>
                    <a:pt x="88394" y="213"/>
                    <a:pt x="92901" y="4886"/>
                    <a:pt x="97351" y="13199"/>
                  </a:cubicBezTo>
                  <a:cubicBezTo>
                    <a:pt x="102208" y="22291"/>
                    <a:pt x="106675" y="35626"/>
                    <a:pt x="111787" y="41014"/>
                  </a:cubicBezTo>
                  <a:cubicBezTo>
                    <a:pt x="114471" y="43844"/>
                    <a:pt x="117205" y="44336"/>
                    <a:pt x="119905" y="42461"/>
                  </a:cubicBezTo>
                  <a:lnTo>
                    <a:pt x="119999" y="42413"/>
                  </a:lnTo>
                  <a:lnTo>
                    <a:pt x="119999" y="120000"/>
                  </a:lnTo>
                  <a:lnTo>
                    <a:pt x="0" y="120000"/>
                  </a:lnTo>
                  <a:lnTo>
                    <a:pt x="7" y="31986"/>
                  </a:lnTo>
                  <a:cubicBezTo>
                    <a:pt x="6953" y="22163"/>
                    <a:pt x="14049" y="18826"/>
                    <a:pt x="21116" y="22116"/>
                  </a:cubicBezTo>
                  <a:cubicBezTo>
                    <a:pt x="29373" y="25946"/>
                    <a:pt x="37552" y="38789"/>
                    <a:pt x="45826" y="37168"/>
                  </a:cubicBezTo>
                  <a:cubicBezTo>
                    <a:pt x="51216" y="36135"/>
                    <a:pt x="56539" y="29030"/>
                    <a:pt x="61829" y="21480"/>
                  </a:cubicBezTo>
                  <a:cubicBezTo>
                    <a:pt x="69169" y="11006"/>
                    <a:pt x="76464" y="-326"/>
                    <a:pt x="83832" y="7"/>
                  </a:cubicBez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10" name="Shape 710"/>
            <p:cNvSpPr/>
            <p:nvPr/>
          </p:nvSpPr>
          <p:spPr>
            <a:xfrm>
              <a:off x="7965693" y="4658326"/>
              <a:ext cx="401100" cy="54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11" name="Shape 711"/>
            <p:cNvSpPr/>
            <p:nvPr/>
          </p:nvSpPr>
          <p:spPr>
            <a:xfrm>
              <a:off x="684952" y="5204810"/>
              <a:ext cx="354299" cy="443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12" name="Shape 712"/>
            <p:cNvSpPr/>
            <p:nvPr/>
          </p:nvSpPr>
          <p:spPr>
            <a:xfrm>
              <a:off x="11220699" y="5529512"/>
              <a:ext cx="169200" cy="232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13" name="Shape 713"/>
            <p:cNvSpPr/>
            <p:nvPr/>
          </p:nvSpPr>
          <p:spPr>
            <a:xfrm>
              <a:off x="7095572" y="5076869"/>
              <a:ext cx="249900" cy="342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14" name="Shape 714"/>
            <p:cNvSpPr/>
            <p:nvPr/>
          </p:nvSpPr>
          <p:spPr>
            <a:xfrm>
              <a:off x="6835203" y="5134482"/>
              <a:ext cx="249900" cy="342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15" name="Shape 715"/>
            <p:cNvSpPr/>
            <p:nvPr/>
          </p:nvSpPr>
          <p:spPr>
            <a:xfrm>
              <a:off x="8312140" y="4876957"/>
              <a:ext cx="258000" cy="353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sp>
        <p:nvSpPr>
          <p:cNvPr id="716" name="Shape 716"/>
          <p:cNvSpPr txBox="1"/>
          <p:nvPr>
            <p:ph idx="1" type="body"/>
          </p:nvPr>
        </p:nvSpPr>
        <p:spPr>
          <a:xfrm>
            <a:off x="571648" y="1764283"/>
            <a:ext cx="5304900" cy="3093900"/>
          </a:xfrm>
          <a:prstGeom prst="rect">
            <a:avLst/>
          </a:prstGeom>
          <a:noFill/>
          <a:ln>
            <a:noFill/>
          </a:ln>
        </p:spPr>
        <p:txBody>
          <a:bodyPr anchorCtr="0" anchor="t" bIns="91425" lIns="91425" rIns="91425" tIns="91425"/>
          <a:lstStyle>
            <a:lvl1pPr indent="127000" lvl="0" marL="0" marR="0" rtl="0" algn="l">
              <a:lnSpc>
                <a:spcPct val="100000"/>
              </a:lnSpc>
              <a:spcBef>
                <a:spcPts val="1200"/>
              </a:spcBef>
              <a:spcAft>
                <a:spcPts val="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4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717" name="Shape 717"/>
          <p:cNvSpPr txBox="1"/>
          <p:nvPr>
            <p:ph idx="2" type="body"/>
          </p:nvPr>
        </p:nvSpPr>
        <p:spPr>
          <a:xfrm>
            <a:off x="6315576" y="1764283"/>
            <a:ext cx="5304900" cy="3093900"/>
          </a:xfrm>
          <a:prstGeom prst="rect">
            <a:avLst/>
          </a:prstGeom>
          <a:noFill/>
          <a:ln>
            <a:noFill/>
          </a:ln>
        </p:spPr>
        <p:txBody>
          <a:bodyPr anchorCtr="0" anchor="t" bIns="91425" lIns="91425" rIns="91425" tIns="91425"/>
          <a:lstStyle>
            <a:lvl1pPr indent="127000" lvl="0" marL="0" marR="0" rtl="0" algn="l">
              <a:lnSpc>
                <a:spcPct val="100000"/>
              </a:lnSpc>
              <a:spcBef>
                <a:spcPts val="1200"/>
              </a:spcBef>
              <a:spcAft>
                <a:spcPts val="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4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718" name="Shape 718"/>
          <p:cNvSpPr txBox="1"/>
          <p:nvPr>
            <p:ph idx="3" type="body"/>
          </p:nvPr>
        </p:nvSpPr>
        <p:spPr>
          <a:xfrm>
            <a:off x="571648" y="1081137"/>
            <a:ext cx="11049900" cy="369300"/>
          </a:xfrm>
          <a:prstGeom prst="rect">
            <a:avLst/>
          </a:prstGeom>
          <a:noFill/>
          <a:ln>
            <a:noFill/>
          </a:ln>
        </p:spPr>
        <p:txBody>
          <a:bodyPr anchorCtr="0" anchor="t" bIns="91425" lIns="91425" rIns="91425" tIns="91425"/>
          <a:lstStyle>
            <a:lvl1pPr indent="152400" lvl="0" marL="0" marR="0" rtl="0" algn="l">
              <a:lnSpc>
                <a:spcPct val="100000"/>
              </a:lnSpc>
              <a:spcBef>
                <a:spcPts val="12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719" name="Shape 719"/>
          <p:cNvSpPr txBox="1"/>
          <p:nvPr>
            <p:ph type="title"/>
          </p:nvPr>
        </p:nvSpPr>
        <p:spPr>
          <a:xfrm>
            <a:off x="571648" y="63500"/>
            <a:ext cx="11048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720" name="Shape 720"/>
          <p:cNvSpPr txBox="1"/>
          <p:nvPr>
            <p:ph idx="11" type="ftr"/>
          </p:nvPr>
        </p:nvSpPr>
        <p:spPr>
          <a:xfrm>
            <a:off x="578001" y="6529171"/>
            <a:ext cx="105897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rgbClr val="FFFFF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Stage_Content_Planes - High">
    <p:spTree>
      <p:nvGrpSpPr>
        <p:cNvPr id="721" name="Shape 721"/>
        <p:cNvGrpSpPr/>
        <p:nvPr/>
      </p:nvGrpSpPr>
      <p:grpSpPr>
        <a:xfrm>
          <a:off x="0" y="0"/>
          <a:ext cx="0" cy="0"/>
          <a:chOff x="0" y="0"/>
          <a:chExt cx="0" cy="0"/>
        </a:xfrm>
      </p:grpSpPr>
      <p:grpSp>
        <p:nvGrpSpPr>
          <p:cNvPr id="722" name="Shape 722"/>
          <p:cNvGrpSpPr/>
          <p:nvPr/>
        </p:nvGrpSpPr>
        <p:grpSpPr>
          <a:xfrm>
            <a:off x="-16793" y="1566297"/>
            <a:ext cx="12228664" cy="5305037"/>
            <a:chOff x="-16788" y="1552929"/>
            <a:chExt cx="12206692" cy="5305037"/>
          </a:xfrm>
        </p:grpSpPr>
        <p:grpSp>
          <p:nvGrpSpPr>
            <p:cNvPr id="723" name="Shape 723"/>
            <p:cNvGrpSpPr/>
            <p:nvPr/>
          </p:nvGrpSpPr>
          <p:grpSpPr>
            <a:xfrm>
              <a:off x="-16787" y="1552929"/>
              <a:ext cx="12201259" cy="1564266"/>
              <a:chOff x="0" y="0"/>
              <a:chExt cx="24407400" cy="3128533"/>
            </a:xfrm>
          </p:grpSpPr>
          <p:sp>
            <p:nvSpPr>
              <p:cNvPr id="724" name="Shape 724"/>
              <p:cNvSpPr/>
              <p:nvPr/>
            </p:nvSpPr>
            <p:spPr>
              <a:xfrm>
                <a:off x="3475517" y="1009053"/>
                <a:ext cx="375000" cy="35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25" name="Shape 725"/>
              <p:cNvSpPr/>
              <p:nvPr/>
            </p:nvSpPr>
            <p:spPr>
              <a:xfrm>
                <a:off x="4476219" y="1030004"/>
                <a:ext cx="370200" cy="354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26" name="Shape 726"/>
              <p:cNvSpPr/>
              <p:nvPr/>
            </p:nvSpPr>
            <p:spPr>
              <a:xfrm>
                <a:off x="1690092" y="1082886"/>
                <a:ext cx="286200" cy="320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27" name="Shape 727"/>
              <p:cNvSpPr/>
              <p:nvPr/>
            </p:nvSpPr>
            <p:spPr>
              <a:xfrm>
                <a:off x="22799448" y="1144874"/>
                <a:ext cx="370200" cy="426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28" name="Shape 728"/>
              <p:cNvSpPr/>
              <p:nvPr/>
            </p:nvSpPr>
            <p:spPr>
              <a:xfrm>
                <a:off x="21642514" y="1196423"/>
                <a:ext cx="345900" cy="5193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29" name="Shape 729"/>
              <p:cNvSpPr/>
              <p:nvPr/>
            </p:nvSpPr>
            <p:spPr>
              <a:xfrm>
                <a:off x="6898839" y="370711"/>
                <a:ext cx="532500" cy="72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30" name="Shape 730"/>
              <p:cNvSpPr/>
              <p:nvPr/>
            </p:nvSpPr>
            <p:spPr>
              <a:xfrm>
                <a:off x="20853145" y="1023466"/>
                <a:ext cx="532500" cy="72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31" name="Shape 731"/>
              <p:cNvSpPr/>
              <p:nvPr/>
            </p:nvSpPr>
            <p:spPr>
              <a:xfrm>
                <a:off x="0" y="766633"/>
                <a:ext cx="24407400" cy="2361900"/>
              </a:xfrm>
              <a:custGeom>
                <a:pathLst>
                  <a:path extrusionOk="0" h="120000" w="120000">
                    <a:moveTo>
                      <a:pt x="46205" y="239"/>
                    </a:moveTo>
                    <a:cubicBezTo>
                      <a:pt x="59122" y="-3352"/>
                      <a:pt x="72105" y="33836"/>
                      <a:pt x="85205" y="46742"/>
                    </a:cubicBezTo>
                    <a:cubicBezTo>
                      <a:pt x="95266" y="56650"/>
                      <a:pt x="105600" y="51699"/>
                      <a:pt x="115544" y="32231"/>
                    </a:cubicBezTo>
                    <a:lnTo>
                      <a:pt x="120000" y="31243"/>
                    </a:lnTo>
                    <a:lnTo>
                      <a:pt x="120000" y="119931"/>
                    </a:lnTo>
                    <a:lnTo>
                      <a:pt x="0" y="120000"/>
                    </a:lnTo>
                    <a:lnTo>
                      <a:pt x="0" y="17868"/>
                    </a:lnTo>
                    <a:lnTo>
                      <a:pt x="10911" y="29633"/>
                    </a:lnTo>
                    <a:cubicBezTo>
                      <a:pt x="13838" y="30558"/>
                      <a:pt x="16922" y="30055"/>
                      <a:pt x="19922" y="28245"/>
                    </a:cubicBezTo>
                    <a:cubicBezTo>
                      <a:pt x="24761" y="25338"/>
                      <a:pt x="28977" y="18885"/>
                      <a:pt x="33561" y="12649"/>
                    </a:cubicBezTo>
                    <a:cubicBezTo>
                      <a:pt x="37733" y="6972"/>
                      <a:pt x="41938" y="1427"/>
                      <a:pt x="46205" y="239"/>
                    </a:cubicBez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32" name="Shape 732"/>
              <p:cNvSpPr/>
              <p:nvPr/>
            </p:nvSpPr>
            <p:spPr>
              <a:xfrm>
                <a:off x="21946990" y="1019524"/>
                <a:ext cx="532500" cy="704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33" name="Shape 733"/>
              <p:cNvSpPr/>
              <p:nvPr/>
            </p:nvSpPr>
            <p:spPr>
              <a:xfrm>
                <a:off x="23551039" y="784802"/>
                <a:ext cx="516900" cy="718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34" name="Shape 734"/>
              <p:cNvSpPr/>
              <p:nvPr/>
            </p:nvSpPr>
            <p:spPr>
              <a:xfrm>
                <a:off x="13374968" y="785508"/>
                <a:ext cx="416100" cy="426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35" name="Shape 735"/>
              <p:cNvSpPr/>
              <p:nvPr/>
            </p:nvSpPr>
            <p:spPr>
              <a:xfrm>
                <a:off x="10400627" y="311993"/>
                <a:ext cx="416100" cy="5193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36" name="Shape 736"/>
              <p:cNvSpPr/>
              <p:nvPr/>
            </p:nvSpPr>
            <p:spPr>
              <a:xfrm>
                <a:off x="11817467" y="430979"/>
                <a:ext cx="545400" cy="522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37" name="Shape 737"/>
              <p:cNvSpPr/>
              <p:nvPr/>
            </p:nvSpPr>
            <p:spPr>
              <a:xfrm>
                <a:off x="12679121" y="379296"/>
                <a:ext cx="545400" cy="7473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38" name="Shape 738"/>
              <p:cNvSpPr/>
              <p:nvPr/>
            </p:nvSpPr>
            <p:spPr>
              <a:xfrm>
                <a:off x="10787770" y="483916"/>
                <a:ext cx="416100" cy="399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39" name="Shape 739"/>
              <p:cNvSpPr/>
              <p:nvPr/>
            </p:nvSpPr>
            <p:spPr>
              <a:xfrm>
                <a:off x="12278178" y="631958"/>
                <a:ext cx="375000" cy="35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40" name="Shape 740"/>
              <p:cNvSpPr/>
              <p:nvPr/>
            </p:nvSpPr>
            <p:spPr>
              <a:xfrm>
                <a:off x="4884642" y="848033"/>
                <a:ext cx="425400" cy="463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41" name="Shape 741"/>
              <p:cNvSpPr/>
              <p:nvPr/>
            </p:nvSpPr>
            <p:spPr>
              <a:xfrm>
                <a:off x="5245807" y="562337"/>
                <a:ext cx="483000" cy="674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42" name="Shape 742"/>
              <p:cNvSpPr/>
              <p:nvPr/>
            </p:nvSpPr>
            <p:spPr>
              <a:xfrm>
                <a:off x="5872058" y="591410"/>
                <a:ext cx="483000" cy="5598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43" name="Shape 743"/>
              <p:cNvSpPr/>
              <p:nvPr/>
            </p:nvSpPr>
            <p:spPr>
              <a:xfrm>
                <a:off x="3022033" y="977920"/>
                <a:ext cx="483000" cy="463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44" name="Shape 744"/>
              <p:cNvSpPr/>
              <p:nvPr/>
            </p:nvSpPr>
            <p:spPr>
              <a:xfrm>
                <a:off x="1916790" y="657293"/>
                <a:ext cx="630000" cy="72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45" name="Shape 745"/>
              <p:cNvSpPr/>
              <p:nvPr/>
            </p:nvSpPr>
            <p:spPr>
              <a:xfrm>
                <a:off x="795856" y="851304"/>
                <a:ext cx="510600" cy="48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46" name="Shape 746"/>
              <p:cNvSpPr/>
              <p:nvPr/>
            </p:nvSpPr>
            <p:spPr>
              <a:xfrm>
                <a:off x="186887" y="289450"/>
                <a:ext cx="775800" cy="9708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47" name="Shape 747"/>
              <p:cNvSpPr/>
              <p:nvPr/>
            </p:nvSpPr>
            <p:spPr>
              <a:xfrm>
                <a:off x="8013468" y="468675"/>
                <a:ext cx="381000" cy="409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48" name="Shape 748"/>
              <p:cNvSpPr/>
              <p:nvPr/>
            </p:nvSpPr>
            <p:spPr>
              <a:xfrm>
                <a:off x="9274654" y="0"/>
                <a:ext cx="636000" cy="8415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49" name="Shape 749"/>
              <p:cNvSpPr/>
              <p:nvPr/>
            </p:nvSpPr>
            <p:spPr>
              <a:xfrm>
                <a:off x="8968102" y="450864"/>
                <a:ext cx="381000" cy="35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50" name="Shape 750"/>
              <p:cNvSpPr/>
              <p:nvPr/>
            </p:nvSpPr>
            <p:spPr>
              <a:xfrm>
                <a:off x="11581272" y="639518"/>
                <a:ext cx="287100" cy="2751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51" name="Shape 751"/>
              <p:cNvSpPr/>
              <p:nvPr/>
            </p:nvSpPr>
            <p:spPr>
              <a:xfrm>
                <a:off x="7357438" y="576547"/>
                <a:ext cx="309000" cy="409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129948"/>
              </a:solidFill>
              <a:ln>
                <a:noFill/>
              </a:ln>
            </p:spPr>
            <p:txBody>
              <a:bodyPr anchorCtr="0" anchor="t" bIns="91425" lIns="91425" rIns="91425" tIns="91425">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sp>
          <p:nvSpPr>
            <p:cNvPr id="752" name="Shape 752"/>
            <p:cNvSpPr/>
            <p:nvPr/>
          </p:nvSpPr>
          <p:spPr>
            <a:xfrm>
              <a:off x="10946699" y="2347189"/>
              <a:ext cx="249900" cy="342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53" name="Shape 753"/>
            <p:cNvSpPr/>
            <p:nvPr/>
          </p:nvSpPr>
          <p:spPr>
            <a:xfrm>
              <a:off x="11452939" y="2314118"/>
              <a:ext cx="359100" cy="492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54" name="Shape 754"/>
            <p:cNvSpPr/>
            <p:nvPr/>
          </p:nvSpPr>
          <p:spPr>
            <a:xfrm>
              <a:off x="666760" y="2631075"/>
              <a:ext cx="161100" cy="2355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55" name="Shape 755"/>
            <p:cNvSpPr/>
            <p:nvPr/>
          </p:nvSpPr>
          <p:spPr>
            <a:xfrm>
              <a:off x="141673" y="2144110"/>
              <a:ext cx="354300" cy="443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56" name="Shape 756"/>
            <p:cNvSpPr/>
            <p:nvPr/>
          </p:nvSpPr>
          <p:spPr>
            <a:xfrm>
              <a:off x="454704" y="2317063"/>
              <a:ext cx="249900" cy="239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57" name="Shape 757"/>
            <p:cNvSpPr/>
            <p:nvPr/>
          </p:nvSpPr>
          <p:spPr>
            <a:xfrm>
              <a:off x="1013879" y="2326217"/>
              <a:ext cx="185700" cy="177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58" name="Shape 758"/>
            <p:cNvSpPr/>
            <p:nvPr/>
          </p:nvSpPr>
          <p:spPr>
            <a:xfrm>
              <a:off x="10046797" y="2130708"/>
              <a:ext cx="249900" cy="3621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59" name="Shape 759"/>
            <p:cNvSpPr/>
            <p:nvPr/>
          </p:nvSpPr>
          <p:spPr>
            <a:xfrm>
              <a:off x="9875600" y="2168990"/>
              <a:ext cx="211200" cy="246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60" name="Shape 760"/>
            <p:cNvSpPr/>
            <p:nvPr/>
          </p:nvSpPr>
          <p:spPr>
            <a:xfrm>
              <a:off x="9933260" y="2416381"/>
              <a:ext cx="142200" cy="1779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61" name="Shape 761"/>
            <p:cNvSpPr/>
            <p:nvPr/>
          </p:nvSpPr>
          <p:spPr>
            <a:xfrm>
              <a:off x="7753892" y="2011003"/>
              <a:ext cx="185700" cy="232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62" name="Shape 762"/>
            <p:cNvSpPr/>
            <p:nvPr/>
          </p:nvSpPr>
          <p:spPr>
            <a:xfrm>
              <a:off x="7454006" y="1878010"/>
              <a:ext cx="258000" cy="353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63" name="Shape 763"/>
            <p:cNvSpPr/>
            <p:nvPr/>
          </p:nvSpPr>
          <p:spPr>
            <a:xfrm>
              <a:off x="9349803" y="1965913"/>
              <a:ext cx="183900" cy="252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64" name="Shape 764"/>
            <p:cNvSpPr/>
            <p:nvPr/>
          </p:nvSpPr>
          <p:spPr>
            <a:xfrm>
              <a:off x="8769296" y="1903911"/>
              <a:ext cx="183900" cy="2520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65" name="Shape 765"/>
            <p:cNvSpPr/>
            <p:nvPr/>
          </p:nvSpPr>
          <p:spPr>
            <a:xfrm>
              <a:off x="8964982" y="1753651"/>
              <a:ext cx="354300" cy="485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66" name="Shape 766"/>
            <p:cNvSpPr/>
            <p:nvPr/>
          </p:nvSpPr>
          <p:spPr>
            <a:xfrm>
              <a:off x="-10195" y="2108067"/>
              <a:ext cx="12200100" cy="4749900"/>
            </a:xfrm>
            <a:custGeom>
              <a:pathLst>
                <a:path extrusionOk="0" h="120000" w="120000">
                  <a:moveTo>
                    <a:pt x="83838" y="2"/>
                  </a:moveTo>
                  <a:cubicBezTo>
                    <a:pt x="88399" y="76"/>
                    <a:pt x="92905" y="1744"/>
                    <a:pt x="97355" y="4712"/>
                  </a:cubicBezTo>
                  <a:cubicBezTo>
                    <a:pt x="102211" y="7958"/>
                    <a:pt x="106677" y="12720"/>
                    <a:pt x="111788" y="14644"/>
                  </a:cubicBezTo>
                  <a:cubicBezTo>
                    <a:pt x="114472" y="15654"/>
                    <a:pt x="117205" y="15830"/>
                    <a:pt x="119905" y="15160"/>
                  </a:cubicBezTo>
                  <a:lnTo>
                    <a:pt x="120000" y="15143"/>
                  </a:lnTo>
                  <a:lnTo>
                    <a:pt x="120000" y="120000"/>
                  </a:lnTo>
                  <a:lnTo>
                    <a:pt x="0" y="120000"/>
                  </a:lnTo>
                  <a:lnTo>
                    <a:pt x="27" y="11420"/>
                  </a:lnTo>
                  <a:cubicBezTo>
                    <a:pt x="6971" y="7913"/>
                    <a:pt x="14066" y="6721"/>
                    <a:pt x="21132" y="7896"/>
                  </a:cubicBezTo>
                  <a:cubicBezTo>
                    <a:pt x="29388" y="9264"/>
                    <a:pt x="37566" y="13849"/>
                    <a:pt x="45838" y="13270"/>
                  </a:cubicBezTo>
                  <a:cubicBezTo>
                    <a:pt x="51227" y="12901"/>
                    <a:pt x="56549" y="10365"/>
                    <a:pt x="61838" y="7669"/>
                  </a:cubicBezTo>
                  <a:cubicBezTo>
                    <a:pt x="69177" y="3929"/>
                    <a:pt x="76471" y="-116"/>
                    <a:pt x="83838" y="2"/>
                  </a:cubicBez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67" name="Shape 767"/>
            <p:cNvSpPr/>
            <p:nvPr/>
          </p:nvSpPr>
          <p:spPr>
            <a:xfrm>
              <a:off x="7965693" y="1597626"/>
              <a:ext cx="401100" cy="549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68" name="Shape 768"/>
            <p:cNvSpPr/>
            <p:nvPr/>
          </p:nvSpPr>
          <p:spPr>
            <a:xfrm>
              <a:off x="684952" y="2144110"/>
              <a:ext cx="354299" cy="4434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69" name="Shape 769"/>
            <p:cNvSpPr/>
            <p:nvPr/>
          </p:nvSpPr>
          <p:spPr>
            <a:xfrm>
              <a:off x="11220699" y="2468813"/>
              <a:ext cx="169200" cy="2322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70" name="Shape 770"/>
            <p:cNvSpPr/>
            <p:nvPr/>
          </p:nvSpPr>
          <p:spPr>
            <a:xfrm>
              <a:off x="7095572" y="2016169"/>
              <a:ext cx="249900" cy="342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71" name="Shape 771"/>
            <p:cNvSpPr/>
            <p:nvPr/>
          </p:nvSpPr>
          <p:spPr>
            <a:xfrm>
              <a:off x="6835203" y="2073782"/>
              <a:ext cx="249900" cy="3426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
          <p:nvSpPr>
            <p:cNvPr id="772" name="Shape 772"/>
            <p:cNvSpPr/>
            <p:nvPr/>
          </p:nvSpPr>
          <p:spPr>
            <a:xfrm>
              <a:off x="8312140" y="1816258"/>
              <a:ext cx="258000" cy="353700"/>
            </a:xfrm>
            <a:custGeom>
              <a:pathLst>
                <a:path extrusionOk="0" h="120000" w="120000">
                  <a:moveTo>
                    <a:pt x="60000" y="0"/>
                  </a:moveTo>
                  <a:lnTo>
                    <a:pt x="25850" y="44266"/>
                  </a:lnTo>
                  <a:lnTo>
                    <a:pt x="41888" y="44266"/>
                  </a:lnTo>
                  <a:lnTo>
                    <a:pt x="14666" y="78944"/>
                  </a:lnTo>
                  <a:lnTo>
                    <a:pt x="31383" y="78944"/>
                  </a:lnTo>
                  <a:lnTo>
                    <a:pt x="0" y="120000"/>
                  </a:lnTo>
                  <a:lnTo>
                    <a:pt x="120000" y="120000"/>
                  </a:lnTo>
                  <a:lnTo>
                    <a:pt x="88616" y="78944"/>
                  </a:lnTo>
                  <a:lnTo>
                    <a:pt x="105311" y="78944"/>
                  </a:lnTo>
                  <a:lnTo>
                    <a:pt x="78827" y="44266"/>
                  </a:lnTo>
                  <a:lnTo>
                    <a:pt x="94150" y="44266"/>
                  </a:lnTo>
                  <a:lnTo>
                    <a:pt x="60000" y="0"/>
                  </a:lnTo>
                  <a:close/>
                </a:path>
              </a:pathLst>
            </a:custGeom>
            <a:solidFill>
              <a:srgbClr val="0D7C39"/>
            </a:solidFill>
            <a:ln>
              <a:noFill/>
            </a:ln>
          </p:spPr>
          <p:txBody>
            <a:bodyPr anchorCtr="0" anchor="t" bIns="45700" lIns="45700" rIns="45700"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grpSp>
      <p:sp>
        <p:nvSpPr>
          <p:cNvPr id="773" name="Shape 773"/>
          <p:cNvSpPr txBox="1"/>
          <p:nvPr>
            <p:ph idx="1" type="body"/>
          </p:nvPr>
        </p:nvSpPr>
        <p:spPr>
          <a:xfrm>
            <a:off x="571648" y="2907283"/>
            <a:ext cx="5304900" cy="3093900"/>
          </a:xfrm>
          <a:prstGeom prst="rect">
            <a:avLst/>
          </a:prstGeom>
          <a:noFill/>
          <a:ln>
            <a:noFill/>
          </a:ln>
        </p:spPr>
        <p:txBody>
          <a:bodyPr anchorCtr="0" anchor="t" bIns="91425" lIns="91425" rIns="91425" tIns="91425"/>
          <a:lstStyle>
            <a:lvl1pPr indent="127000" lvl="0" marL="0" marR="0" rtl="0" algn="l">
              <a:lnSpc>
                <a:spcPct val="100000"/>
              </a:lnSpc>
              <a:spcBef>
                <a:spcPts val="1200"/>
              </a:spcBef>
              <a:spcAft>
                <a:spcPts val="0"/>
              </a:spcAft>
              <a:buClr>
                <a:srgbClr val="7F7F7F"/>
              </a:buClr>
              <a:buSzPct val="100000"/>
              <a:buFont typeface="Arial"/>
              <a:buChar char="​"/>
              <a:defRPr b="0" i="0" sz="2000" u="none" cap="none" strike="noStrike">
                <a:solidFill>
                  <a:srgbClr val="FFFFFF"/>
                </a:solidFill>
                <a:latin typeface="Arial"/>
                <a:ea typeface="Arial"/>
                <a:cs typeface="Arial"/>
                <a:sym typeface="Arial"/>
              </a:defRPr>
            </a:lvl1pPr>
            <a:lvl2pPr indent="0" lvl="1" marL="0" marR="0" rtl="0" algn="l">
              <a:lnSpc>
                <a:spcPct val="100000"/>
              </a:lnSpc>
              <a:spcBef>
                <a:spcPts val="200"/>
              </a:spcBef>
              <a:spcAft>
                <a:spcPts val="400"/>
              </a:spcAft>
              <a:buClr>
                <a:schemeClr val="accent2"/>
              </a:buClr>
              <a:buFont typeface="Arial"/>
              <a:buNone/>
              <a:defRPr b="0" i="0" sz="1600" u="none" cap="none" strike="noStrike">
                <a:solidFill>
                  <a:srgbClr val="FFFFFF"/>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rgbClr val="FFFFFF"/>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rgbClr val="FFFFFF"/>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FFFFFF"/>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774" name="Shape 774"/>
          <p:cNvSpPr txBox="1"/>
          <p:nvPr>
            <p:ph idx="2" type="body"/>
          </p:nvPr>
        </p:nvSpPr>
        <p:spPr>
          <a:xfrm>
            <a:off x="571648" y="1081137"/>
            <a:ext cx="11049900" cy="369300"/>
          </a:xfrm>
          <a:prstGeom prst="rect">
            <a:avLst/>
          </a:prstGeom>
          <a:noFill/>
          <a:ln>
            <a:noFill/>
          </a:ln>
        </p:spPr>
        <p:txBody>
          <a:bodyPr anchorCtr="0" anchor="t" bIns="91425" lIns="91425" rIns="91425" tIns="91425"/>
          <a:lstStyle>
            <a:lvl1pPr indent="152400" lvl="0" marL="0" marR="0" rtl="0" algn="l">
              <a:lnSpc>
                <a:spcPct val="100000"/>
              </a:lnSpc>
              <a:spcBef>
                <a:spcPts val="120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775" name="Shape 775"/>
          <p:cNvSpPr txBox="1"/>
          <p:nvPr>
            <p:ph type="title"/>
          </p:nvPr>
        </p:nvSpPr>
        <p:spPr>
          <a:xfrm>
            <a:off x="571648" y="63500"/>
            <a:ext cx="11048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776" name="Shape 776"/>
          <p:cNvSpPr txBox="1"/>
          <p:nvPr>
            <p:ph idx="11" type="ftr"/>
          </p:nvPr>
        </p:nvSpPr>
        <p:spPr>
          <a:xfrm>
            <a:off x="578001" y="6529171"/>
            <a:ext cx="105897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rgbClr val="FFFFF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_A">
    <p:bg>
      <p:bgPr>
        <a:gradFill>
          <a:gsLst>
            <a:gs pos="0">
              <a:srgbClr val="118ED9"/>
            </a:gs>
            <a:gs pos="78899">
              <a:srgbClr val="4CC0D9"/>
            </a:gs>
            <a:gs pos="100000">
              <a:srgbClr val="68E2B3"/>
            </a:gs>
          </a:gsLst>
          <a:lin ang="5400000" scaled="0"/>
        </a:gradFill>
      </p:bgPr>
    </p:bg>
    <p:spTree>
      <p:nvGrpSpPr>
        <p:cNvPr id="777" name="Shape 777"/>
        <p:cNvGrpSpPr/>
        <p:nvPr/>
      </p:nvGrpSpPr>
      <p:grpSpPr>
        <a:xfrm>
          <a:off x="0" y="0"/>
          <a:ext cx="0" cy="0"/>
          <a:chOff x="0" y="0"/>
          <a:chExt cx="0" cy="0"/>
        </a:xfrm>
      </p:grpSpPr>
      <p:pic>
        <p:nvPicPr>
          <p:cNvPr id="778" name="Shape 778"/>
          <p:cNvPicPr preferRelativeResize="0"/>
          <p:nvPr/>
        </p:nvPicPr>
        <p:blipFill rotWithShape="1">
          <a:blip r:embed="rId2">
            <a:alphaModFix/>
          </a:blip>
          <a:srcRect b="0" l="0" r="0" t="0"/>
          <a:stretch/>
        </p:blipFill>
        <p:spPr>
          <a:xfrm>
            <a:off x="0" y="10770"/>
            <a:ext cx="12205500" cy="6878400"/>
          </a:xfrm>
          <a:prstGeom prst="rect">
            <a:avLst/>
          </a:prstGeom>
          <a:noFill/>
          <a:ln>
            <a:noFill/>
          </a:ln>
        </p:spPr>
      </p:pic>
      <p:sp>
        <p:nvSpPr>
          <p:cNvPr id="779" name="Shape 779"/>
          <p:cNvSpPr txBox="1"/>
          <p:nvPr>
            <p:ph type="ctrTitle"/>
          </p:nvPr>
        </p:nvSpPr>
        <p:spPr>
          <a:xfrm>
            <a:off x="545712" y="342067"/>
            <a:ext cx="11100600" cy="4170000"/>
          </a:xfrm>
          <a:prstGeom prst="rect">
            <a:avLst/>
          </a:prstGeom>
          <a:noFill/>
          <a:ln>
            <a:noFill/>
          </a:ln>
        </p:spPr>
        <p:txBody>
          <a:bodyPr anchorCtr="0" anchor="b" bIns="91425" lIns="91425" rIns="91425" tIns="91425"/>
          <a:lstStyle>
            <a:lvl1pPr indent="-228600" lvl="0" marL="228600" marR="0" rtl="0" algn="l">
              <a:lnSpc>
                <a:spcPct val="100000"/>
              </a:lnSpc>
              <a:spcBef>
                <a:spcPts val="0"/>
              </a:spcBef>
              <a:spcAft>
                <a:spcPts val="0"/>
              </a:spcAft>
              <a:buClr>
                <a:schemeClr val="lt1"/>
              </a:buClr>
              <a:buFont typeface="Arial"/>
              <a:buNone/>
              <a:defRPr b="0" i="0" sz="4800" u="none" cap="none" strike="noStrike">
                <a:solidFill>
                  <a:schemeClr val="l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780" name="Shape 780"/>
          <p:cNvSpPr txBox="1"/>
          <p:nvPr>
            <p:ph idx="1" type="body"/>
          </p:nvPr>
        </p:nvSpPr>
        <p:spPr>
          <a:xfrm>
            <a:off x="777442" y="4708957"/>
            <a:ext cx="10848600" cy="6816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000" u="none" cap="none" strike="noStrike">
                <a:solidFill>
                  <a:schemeClr val="lt1"/>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_B">
    <p:bg>
      <p:bgPr>
        <a:solidFill>
          <a:schemeClr val="lt1"/>
        </a:solidFill>
      </p:bgPr>
    </p:bg>
    <p:spTree>
      <p:nvGrpSpPr>
        <p:cNvPr id="781" name="Shape 781"/>
        <p:cNvGrpSpPr/>
        <p:nvPr/>
      </p:nvGrpSpPr>
      <p:grpSpPr>
        <a:xfrm>
          <a:off x="0" y="0"/>
          <a:ext cx="0" cy="0"/>
          <a:chOff x="0" y="0"/>
          <a:chExt cx="0" cy="0"/>
        </a:xfrm>
      </p:grpSpPr>
      <p:sp>
        <p:nvSpPr>
          <p:cNvPr id="782" name="Shape 782"/>
          <p:cNvSpPr/>
          <p:nvPr/>
        </p:nvSpPr>
        <p:spPr>
          <a:xfrm>
            <a:off x="457255" y="456306"/>
            <a:ext cx="11277600" cy="5943600"/>
          </a:xfrm>
          <a:prstGeom prst="rect">
            <a:avLst/>
          </a:prstGeom>
          <a:gradFill>
            <a:gsLst>
              <a:gs pos="0">
                <a:srgbClr val="E2E8EF">
                  <a:alpha val="0"/>
                </a:srgbClr>
              </a:gs>
              <a:gs pos="64000">
                <a:srgbClr val="E2E8EF">
                  <a:alpha val="49803"/>
                </a:srgbClr>
              </a:gs>
              <a:gs pos="100000">
                <a:srgbClr val="E2E8EF">
                  <a:alpha val="89803"/>
                </a:srgbClr>
              </a:gs>
            </a:gsLst>
            <a:lin ang="5400000" scaled="0"/>
          </a:gra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783" name="Shape 783"/>
          <p:cNvSpPr/>
          <p:nvPr/>
        </p:nvSpPr>
        <p:spPr>
          <a:xfrm>
            <a:off x="457255" y="457200"/>
            <a:ext cx="11277600" cy="5943600"/>
          </a:xfrm>
          <a:prstGeom prst="rect">
            <a:avLst/>
          </a:prstGeom>
          <a:solidFill>
            <a:schemeClr val="lt2">
              <a:alpha val="54901"/>
            </a:schemeClr>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784" name="Shape 784"/>
          <p:cNvPicPr preferRelativeResize="0"/>
          <p:nvPr/>
        </p:nvPicPr>
        <p:blipFill rotWithShape="1">
          <a:blip r:embed="rId2">
            <a:alphaModFix amt="62000"/>
          </a:blip>
          <a:srcRect b="0" l="0" r="0" t="0"/>
          <a:stretch/>
        </p:blipFill>
        <p:spPr>
          <a:xfrm>
            <a:off x="0" y="0"/>
            <a:ext cx="12192000" cy="6856200"/>
          </a:xfrm>
          <a:prstGeom prst="rect">
            <a:avLst/>
          </a:prstGeom>
          <a:noFill/>
          <a:ln>
            <a:noFill/>
          </a:ln>
        </p:spPr>
      </p:pic>
      <p:sp>
        <p:nvSpPr>
          <p:cNvPr id="785" name="Shape 785"/>
          <p:cNvSpPr txBox="1"/>
          <p:nvPr>
            <p:ph type="ctrTitle"/>
          </p:nvPr>
        </p:nvSpPr>
        <p:spPr>
          <a:xfrm>
            <a:off x="914638" y="342067"/>
            <a:ext cx="10089600" cy="4170000"/>
          </a:xfrm>
          <a:prstGeom prst="rect">
            <a:avLst/>
          </a:prstGeom>
          <a:noFill/>
          <a:ln>
            <a:noFill/>
          </a:ln>
        </p:spPr>
        <p:txBody>
          <a:bodyPr anchorCtr="0" anchor="b" bIns="91425" lIns="91425" rIns="91425" tIns="91425"/>
          <a:lstStyle>
            <a:lvl1pPr indent="-228600" lvl="0" marL="228600" marR="0" rtl="0" algn="l">
              <a:lnSpc>
                <a:spcPct val="100000"/>
              </a:lnSpc>
              <a:spcBef>
                <a:spcPts val="0"/>
              </a:spcBef>
              <a:spcAft>
                <a:spcPts val="0"/>
              </a:spcAft>
              <a:buClr>
                <a:srgbClr val="0A3B61"/>
              </a:buClr>
              <a:buFont typeface="Arial"/>
              <a:buNone/>
              <a:defRPr b="0" i="0" sz="4800" u="none" cap="none" strike="noStrike">
                <a:solidFill>
                  <a:srgbClr val="0A3B6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786" name="Shape 786"/>
          <p:cNvSpPr txBox="1"/>
          <p:nvPr>
            <p:ph idx="1" type="body"/>
          </p:nvPr>
        </p:nvSpPr>
        <p:spPr>
          <a:xfrm>
            <a:off x="1143297" y="4708957"/>
            <a:ext cx="9860400" cy="6816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000" u="none" cap="none" strike="noStrike">
                <a:solidFill>
                  <a:srgbClr val="58707E"/>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pic>
        <p:nvPicPr>
          <p:cNvPr id="787" name="Shape 787"/>
          <p:cNvPicPr preferRelativeResize="0"/>
          <p:nvPr/>
        </p:nvPicPr>
        <p:blipFill rotWithShape="1">
          <a:blip r:embed="rId3">
            <a:alphaModFix/>
          </a:blip>
          <a:srcRect b="0" l="0" r="0" t="0"/>
          <a:stretch/>
        </p:blipFill>
        <p:spPr>
          <a:xfrm>
            <a:off x="10740610" y="5666792"/>
            <a:ext cx="661800" cy="4632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hank You_slide">
    <p:bg>
      <p:bgPr>
        <a:gradFill>
          <a:gsLst>
            <a:gs pos="0">
              <a:srgbClr val="118ED9"/>
            </a:gs>
            <a:gs pos="78899">
              <a:srgbClr val="4CC0D9"/>
            </a:gs>
            <a:gs pos="100000">
              <a:srgbClr val="68E2B3"/>
            </a:gs>
          </a:gsLst>
          <a:lin ang="5400000" scaled="0"/>
        </a:gradFill>
      </p:bgPr>
    </p:bg>
    <p:spTree>
      <p:nvGrpSpPr>
        <p:cNvPr id="788" name="Shape 788"/>
        <p:cNvGrpSpPr/>
        <p:nvPr/>
      </p:nvGrpSpPr>
      <p:grpSpPr>
        <a:xfrm>
          <a:off x="0" y="0"/>
          <a:ext cx="0" cy="0"/>
          <a:chOff x="0" y="0"/>
          <a:chExt cx="0" cy="0"/>
        </a:xfrm>
      </p:grpSpPr>
      <p:pic>
        <p:nvPicPr>
          <p:cNvPr id="789" name="Shape 789"/>
          <p:cNvPicPr preferRelativeResize="0"/>
          <p:nvPr/>
        </p:nvPicPr>
        <p:blipFill rotWithShape="1">
          <a:blip r:embed="rId2">
            <a:alphaModFix/>
          </a:blip>
          <a:srcRect b="0" l="0" r="0" t="0"/>
          <a:stretch/>
        </p:blipFill>
        <p:spPr>
          <a:xfrm>
            <a:off x="0" y="10770"/>
            <a:ext cx="12205500" cy="6878400"/>
          </a:xfrm>
          <a:prstGeom prst="rect">
            <a:avLst/>
          </a:prstGeom>
          <a:noFill/>
          <a:ln>
            <a:noFill/>
          </a:ln>
        </p:spPr>
      </p:pic>
      <p:sp>
        <p:nvSpPr>
          <p:cNvPr id="790" name="Shape 790"/>
          <p:cNvSpPr/>
          <p:nvPr/>
        </p:nvSpPr>
        <p:spPr>
          <a:xfrm>
            <a:off x="2831250" y="2051050"/>
            <a:ext cx="6529500" cy="2755800"/>
          </a:xfrm>
          <a:prstGeom prst="rect">
            <a:avLst/>
          </a:prstGeom>
          <a:noFill/>
          <a:ln>
            <a:noFill/>
          </a:ln>
        </p:spPr>
        <p:txBody>
          <a:bodyPr anchorCtr="0" anchor="ctr" bIns="0" lIns="0" rIns="0" tIns="0">
            <a:noAutofit/>
          </a:bodyPr>
          <a:lstStyle/>
          <a:p>
            <a:pPr indent="0" lvl="0" marL="0" marR="0" rtl="0" algn="ctr">
              <a:spcBef>
                <a:spcPts val="0"/>
              </a:spcBef>
              <a:spcAft>
                <a:spcPts val="0"/>
              </a:spcAft>
              <a:buSzPct val="25000"/>
              <a:buNone/>
            </a:pPr>
            <a:r>
              <a:rPr lang="en-US" sz="8800">
                <a:solidFill>
                  <a:schemeClr val="lt1"/>
                </a:solidFill>
                <a:latin typeface="Arial"/>
                <a:ea typeface="Arial"/>
                <a:cs typeface="Arial"/>
                <a:sym typeface="Arial"/>
              </a:rPr>
              <a:t>Thank Y   u</a:t>
            </a:r>
          </a:p>
        </p:txBody>
      </p:sp>
      <p:sp>
        <p:nvSpPr>
          <p:cNvPr id="791" name="Shape 791"/>
          <p:cNvSpPr/>
          <p:nvPr/>
        </p:nvSpPr>
        <p:spPr>
          <a:xfrm>
            <a:off x="7332070" y="3260293"/>
            <a:ext cx="815100" cy="574200"/>
          </a:xfrm>
          <a:custGeom>
            <a:pathLst>
              <a:path extrusionOk="0" h="120000" w="120000">
                <a:moveTo>
                  <a:pt x="8111" y="33215"/>
                </a:moveTo>
                <a:cubicBezTo>
                  <a:pt x="8111" y="37912"/>
                  <a:pt x="8774" y="42385"/>
                  <a:pt x="10022" y="46467"/>
                </a:cubicBezTo>
                <a:cubicBezTo>
                  <a:pt x="4016" y="51444"/>
                  <a:pt x="0" y="60782"/>
                  <a:pt x="0" y="71463"/>
                </a:cubicBezTo>
                <a:cubicBezTo>
                  <a:pt x="0" y="87455"/>
                  <a:pt x="8969" y="100372"/>
                  <a:pt x="20045" y="100372"/>
                </a:cubicBezTo>
                <a:cubicBezTo>
                  <a:pt x="21449" y="100372"/>
                  <a:pt x="22814" y="100149"/>
                  <a:pt x="24140" y="99757"/>
                </a:cubicBezTo>
                <a:cubicBezTo>
                  <a:pt x="27182" y="111556"/>
                  <a:pt x="35099" y="119944"/>
                  <a:pt x="44380" y="119944"/>
                </a:cubicBezTo>
                <a:cubicBezTo>
                  <a:pt x="53311" y="119944"/>
                  <a:pt x="60955" y="112171"/>
                  <a:pt x="64231" y="101155"/>
                </a:cubicBezTo>
                <a:cubicBezTo>
                  <a:pt x="66727" y="102889"/>
                  <a:pt x="69535" y="103895"/>
                  <a:pt x="72499" y="103895"/>
                </a:cubicBezTo>
                <a:cubicBezTo>
                  <a:pt x="79597" y="103895"/>
                  <a:pt x="85758" y="98303"/>
                  <a:pt x="89034" y="90027"/>
                </a:cubicBezTo>
                <a:cubicBezTo>
                  <a:pt x="90672" y="90531"/>
                  <a:pt x="92349" y="90754"/>
                  <a:pt x="94104" y="90754"/>
                </a:cubicBezTo>
                <a:cubicBezTo>
                  <a:pt x="108378" y="90754"/>
                  <a:pt x="119961" y="74091"/>
                  <a:pt x="119961" y="53513"/>
                </a:cubicBezTo>
                <a:cubicBezTo>
                  <a:pt x="119961" y="32935"/>
                  <a:pt x="108378" y="16216"/>
                  <a:pt x="94104" y="16216"/>
                </a:cubicBezTo>
                <a:cubicBezTo>
                  <a:pt x="90399" y="16216"/>
                  <a:pt x="86850" y="17390"/>
                  <a:pt x="83652" y="19403"/>
                </a:cubicBezTo>
                <a:cubicBezTo>
                  <a:pt x="79987" y="10065"/>
                  <a:pt x="73045" y="3746"/>
                  <a:pt x="65128" y="3746"/>
                </a:cubicBezTo>
                <a:cubicBezTo>
                  <a:pt x="59200" y="3746"/>
                  <a:pt x="53818" y="7325"/>
                  <a:pt x="49918" y="13084"/>
                </a:cubicBezTo>
                <a:cubicBezTo>
                  <a:pt x="45667" y="5144"/>
                  <a:pt x="38960" y="0"/>
                  <a:pt x="31394" y="0"/>
                </a:cubicBezTo>
                <a:cubicBezTo>
                  <a:pt x="18524" y="0"/>
                  <a:pt x="8111" y="14874"/>
                  <a:pt x="8111" y="33215"/>
                </a:cubicBezTo>
              </a:path>
            </a:pathLst>
          </a:custGeom>
          <a:solidFill>
            <a:schemeClr val="lt1"/>
          </a:solidFill>
          <a:ln>
            <a:noFill/>
          </a:ln>
        </p:spPr>
        <p:txBody>
          <a:bodyPr anchorCtr="0" anchor="ctr" bIns="45700" lIns="91425" rIns="91425" tIns="45700">
            <a:noAutofit/>
          </a:bodyPr>
          <a:lstStyle/>
          <a:p>
            <a:pPr indent="0" lvl="0" marL="0" marR="0" rtl="0" algn="l">
              <a:spcBef>
                <a:spcPts val="0"/>
              </a:spcBef>
              <a:buNone/>
            </a:pPr>
            <a:r>
              <a:t/>
            </a:r>
            <a:endParaRPr sz="1800">
              <a:solidFill>
                <a:schemeClr val="dk1"/>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Logo_Slide">
    <p:bg>
      <p:bgPr>
        <a:solidFill>
          <a:schemeClr val="lt1"/>
        </a:solidFill>
      </p:bgPr>
    </p:bg>
    <p:spTree>
      <p:nvGrpSpPr>
        <p:cNvPr id="792" name="Shape 792"/>
        <p:cNvGrpSpPr/>
        <p:nvPr/>
      </p:nvGrpSpPr>
      <p:grpSpPr>
        <a:xfrm>
          <a:off x="0" y="0"/>
          <a:ext cx="0" cy="0"/>
          <a:chOff x="0" y="0"/>
          <a:chExt cx="0" cy="0"/>
        </a:xfrm>
      </p:grpSpPr>
      <p:pic>
        <p:nvPicPr>
          <p:cNvPr descr="Salesforce Logo.png" id="793" name="Shape 793"/>
          <p:cNvPicPr preferRelativeResize="0"/>
          <p:nvPr/>
        </p:nvPicPr>
        <p:blipFill rotWithShape="1">
          <a:blip r:embed="rId2">
            <a:alphaModFix/>
          </a:blip>
          <a:srcRect b="0" l="0" r="0" t="0"/>
          <a:stretch/>
        </p:blipFill>
        <p:spPr>
          <a:xfrm>
            <a:off x="4423927" y="2259013"/>
            <a:ext cx="3344099" cy="2340000"/>
          </a:xfrm>
          <a:prstGeom prst="rect">
            <a:avLst/>
          </a:prstGeom>
          <a:noFill/>
          <a:ln>
            <a:noFill/>
          </a:ln>
        </p:spPr>
      </p:pic>
      <p:pic>
        <p:nvPicPr>
          <p:cNvPr descr="Salesforce Logo.png" id="794" name="Shape 794"/>
          <p:cNvPicPr preferRelativeResize="0"/>
          <p:nvPr/>
        </p:nvPicPr>
        <p:blipFill rotWithShape="1">
          <a:blip r:embed="rId2">
            <a:alphaModFix/>
          </a:blip>
          <a:srcRect b="0" l="0" r="0" t="0"/>
          <a:stretch/>
        </p:blipFill>
        <p:spPr>
          <a:xfrm>
            <a:off x="4423880" y="2258819"/>
            <a:ext cx="3344100" cy="23403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_ A">
    <p:bg>
      <p:bgPr>
        <a:solidFill>
          <a:schemeClr val="lt1"/>
        </a:solidFill>
      </p:bgPr>
    </p:bg>
    <p:spTree>
      <p:nvGrpSpPr>
        <p:cNvPr id="88" name="Shape 88"/>
        <p:cNvGrpSpPr/>
        <p:nvPr/>
      </p:nvGrpSpPr>
      <p:grpSpPr>
        <a:xfrm>
          <a:off x="0" y="0"/>
          <a:ext cx="0" cy="0"/>
          <a:chOff x="0" y="0"/>
          <a:chExt cx="0" cy="0"/>
        </a:xfrm>
      </p:grpSpPr>
      <p:sp>
        <p:nvSpPr>
          <p:cNvPr id="89" name="Shape 89"/>
          <p:cNvSpPr/>
          <p:nvPr/>
        </p:nvSpPr>
        <p:spPr>
          <a:xfrm>
            <a:off x="457255" y="457200"/>
            <a:ext cx="11277600" cy="5943600"/>
          </a:xfrm>
          <a:prstGeom prst="rect">
            <a:avLst/>
          </a:prstGeom>
          <a:solidFill>
            <a:schemeClr val="lt2">
              <a:alpha val="54901"/>
            </a:schemeClr>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90" name="Shape 90"/>
          <p:cNvPicPr preferRelativeResize="0"/>
          <p:nvPr/>
        </p:nvPicPr>
        <p:blipFill rotWithShape="1">
          <a:blip r:embed="rId2">
            <a:alphaModFix/>
          </a:blip>
          <a:srcRect b="-5482" l="0" r="0" t="5483"/>
          <a:stretch/>
        </p:blipFill>
        <p:spPr>
          <a:xfrm>
            <a:off x="0" y="0"/>
            <a:ext cx="12192000" cy="6856200"/>
          </a:xfrm>
          <a:prstGeom prst="rect">
            <a:avLst/>
          </a:prstGeom>
          <a:noFill/>
          <a:ln>
            <a:noFill/>
          </a:ln>
        </p:spPr>
      </p:pic>
      <p:sp>
        <p:nvSpPr>
          <p:cNvPr id="91" name="Shape 91"/>
          <p:cNvSpPr/>
          <p:nvPr/>
        </p:nvSpPr>
        <p:spPr>
          <a:xfrm>
            <a:off x="457255" y="456306"/>
            <a:ext cx="11277600" cy="5943600"/>
          </a:xfrm>
          <a:prstGeom prst="rect">
            <a:avLst/>
          </a:prstGeom>
          <a:gradFill>
            <a:gsLst>
              <a:gs pos="0">
                <a:srgbClr val="E2E8EF">
                  <a:alpha val="0"/>
                </a:srgbClr>
              </a:gs>
              <a:gs pos="33000">
                <a:srgbClr val="E2E8EF">
                  <a:alpha val="49803"/>
                </a:srgbClr>
              </a:gs>
              <a:gs pos="100000">
                <a:srgbClr val="E2E8EF"/>
              </a:gs>
            </a:gsLst>
            <a:lin ang="5400000" scaled="0"/>
          </a:gra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92" name="Shape 92"/>
          <p:cNvSpPr txBox="1"/>
          <p:nvPr>
            <p:ph type="ctrTitle"/>
          </p:nvPr>
        </p:nvSpPr>
        <p:spPr>
          <a:xfrm>
            <a:off x="896345" y="697822"/>
            <a:ext cx="10697400" cy="275070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None/>
              <a:defRPr b="0" i="0" sz="5400" u="none" cap="none" strike="noStrike">
                <a:solidFill>
                  <a:srgbClr val="0A3B6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93" name="Shape 93"/>
          <p:cNvSpPr txBox="1"/>
          <p:nvPr>
            <p:ph idx="1" type="subTitle"/>
          </p:nvPr>
        </p:nvSpPr>
        <p:spPr>
          <a:xfrm>
            <a:off x="914638" y="3444260"/>
            <a:ext cx="10024500" cy="384000"/>
          </a:xfrm>
          <a:prstGeom prst="rect">
            <a:avLst/>
          </a:prstGeom>
          <a:noFill/>
          <a:ln>
            <a:noFill/>
          </a:ln>
        </p:spPr>
        <p:txBody>
          <a:bodyPr anchorCtr="0" anchor="t" bIns="91425" lIns="91425" rIns="91425" tIns="91425"/>
          <a:lstStyle>
            <a:lvl1pPr indent="-342900" lvl="0" marL="342900" marR="0" rtl="0" algn="l">
              <a:spcBef>
                <a:spcPts val="0"/>
              </a:spcBef>
              <a:spcAft>
                <a:spcPts val="0"/>
              </a:spcAft>
              <a:buClr>
                <a:srgbClr val="7F7F7F"/>
              </a:buClr>
              <a:buFont typeface="Arial"/>
              <a:buNone/>
              <a:defRPr b="0" i="0" sz="2400" u="none" cap="none" strike="noStrike">
                <a:solidFill>
                  <a:srgbClr val="58707E"/>
                </a:solidFill>
                <a:latin typeface="Arial"/>
                <a:ea typeface="Arial"/>
                <a:cs typeface="Arial"/>
                <a:sym typeface="Arial"/>
              </a:defRPr>
            </a:lvl1pPr>
            <a:lvl2pPr indent="0" lvl="1" marL="457200" marR="0" rtl="0" algn="ctr">
              <a:spcBef>
                <a:spcPts val="200"/>
              </a:spcBef>
              <a:spcAft>
                <a:spcPts val="600"/>
              </a:spcAft>
              <a:buClr>
                <a:schemeClr val="accent2"/>
              </a:buClr>
              <a:buFont typeface="Arial"/>
              <a:buNone/>
              <a:defRPr b="0" i="0" sz="1800" u="none" cap="none" strike="noStrike">
                <a:solidFill>
                  <a:srgbClr val="898989"/>
                </a:solidFill>
                <a:latin typeface="Arial"/>
                <a:ea typeface="Arial"/>
                <a:cs typeface="Arial"/>
                <a:sym typeface="Arial"/>
              </a:defRPr>
            </a:lvl2pPr>
            <a:lvl3pPr indent="0" lvl="2" marL="914400" marR="0" rtl="0" algn="ctr">
              <a:spcBef>
                <a:spcPts val="0"/>
              </a:spcBef>
              <a:spcAft>
                <a:spcPts val="600"/>
              </a:spcAft>
              <a:buClr>
                <a:schemeClr val="accent2"/>
              </a:buClr>
              <a:buFont typeface="Arial"/>
              <a:buNone/>
              <a:defRPr b="0" i="0" sz="1600" u="none" cap="none" strike="noStrike">
                <a:solidFill>
                  <a:srgbClr val="898989"/>
                </a:solidFill>
                <a:latin typeface="Arial"/>
                <a:ea typeface="Arial"/>
                <a:cs typeface="Arial"/>
                <a:sym typeface="Arial"/>
              </a:defRPr>
            </a:lvl3pPr>
            <a:lvl4pPr indent="0" lvl="3" marL="1371600" marR="0" rtl="0" algn="ctr">
              <a:spcBef>
                <a:spcPts val="0"/>
              </a:spcBef>
              <a:spcAft>
                <a:spcPts val="600"/>
              </a:spcAft>
              <a:buClr>
                <a:schemeClr val="accent2"/>
              </a:buClr>
              <a:buFont typeface="Arial"/>
              <a:buNone/>
              <a:defRPr b="1" i="0" sz="1400" u="none" cap="none" strike="noStrike">
                <a:solidFill>
                  <a:srgbClr val="898989"/>
                </a:solidFill>
                <a:latin typeface="Arial"/>
                <a:ea typeface="Arial"/>
                <a:cs typeface="Arial"/>
                <a:sym typeface="Arial"/>
              </a:defRPr>
            </a:lvl4pPr>
            <a:lvl5pPr indent="0" lvl="4" marL="1828800" marR="0" rtl="0" algn="ctr">
              <a:spcBef>
                <a:spcPts val="200"/>
              </a:spcBef>
              <a:spcAft>
                <a:spcPts val="600"/>
              </a:spcAft>
              <a:buClr>
                <a:srgbClr val="7F7F7F"/>
              </a:buClr>
              <a:buFont typeface="Arial"/>
              <a:buNone/>
              <a:defRPr b="0" i="0" sz="2000" u="none" cap="none" strike="noStrike">
                <a:solidFill>
                  <a:srgbClr val="898989"/>
                </a:solidFill>
                <a:latin typeface="Arial"/>
                <a:ea typeface="Arial"/>
                <a:cs typeface="Arial"/>
                <a:sym typeface="Arial"/>
              </a:defRPr>
            </a:lvl5pPr>
            <a:lvl6pPr indent="0" lvl="5" marL="22860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6pPr>
            <a:lvl7pPr indent="0" lvl="6" marL="27432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7pPr>
            <a:lvl8pPr indent="0" lvl="7" marL="32004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8pPr>
            <a:lvl9pPr indent="0" lvl="8" marL="36576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9pPr>
          </a:lstStyle>
          <a:p/>
        </p:txBody>
      </p:sp>
      <p:sp>
        <p:nvSpPr>
          <p:cNvPr id="94" name="Shape 94"/>
          <p:cNvSpPr txBox="1"/>
          <p:nvPr>
            <p:ph idx="2" type="body"/>
          </p:nvPr>
        </p:nvSpPr>
        <p:spPr>
          <a:xfrm>
            <a:off x="914638" y="4608623"/>
            <a:ext cx="7466100" cy="6114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1800" u="none" cap="none" strike="noStrike">
                <a:solidFill>
                  <a:srgbClr val="58707E"/>
                </a:solidFill>
                <a:latin typeface="Arial"/>
                <a:ea typeface="Arial"/>
                <a:cs typeface="Arial"/>
                <a:sym typeface="Arial"/>
              </a:defRPr>
            </a:lvl1pPr>
            <a:lvl2pPr indent="0" lvl="1" marL="0" marR="0" rtl="0" algn="l">
              <a:spcBef>
                <a:spcPts val="0"/>
              </a:spcBef>
              <a:spcAft>
                <a:spcPts val="0"/>
              </a:spcAft>
              <a:buClr>
                <a:schemeClr val="accent2"/>
              </a:buClr>
              <a:buFont typeface="Arial"/>
              <a:buNone/>
              <a:defRPr b="0" i="0" sz="1800" u="none" cap="none" strike="noStrike">
                <a:solidFill>
                  <a:srgbClr val="58707E"/>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95" name="Shape 95"/>
          <p:cNvSpPr txBox="1"/>
          <p:nvPr>
            <p:ph idx="3" type="body"/>
          </p:nvPr>
        </p:nvSpPr>
        <p:spPr>
          <a:xfrm>
            <a:off x="914638" y="5338703"/>
            <a:ext cx="7466100" cy="970800"/>
          </a:xfrm>
          <a:prstGeom prst="rect">
            <a:avLst/>
          </a:prstGeom>
          <a:noFill/>
          <a:ln>
            <a:noFill/>
          </a:ln>
        </p:spPr>
        <p:txBody>
          <a:bodyPr anchorCtr="0" anchor="t" bIns="91425" lIns="91425" rIns="91425" tIns="91425"/>
          <a:lstStyle>
            <a:lvl1pPr indent="88900" lvl="0" marL="0" marR="0" rtl="0" algn="l">
              <a:spcBef>
                <a:spcPts val="1200"/>
              </a:spcBef>
              <a:spcAft>
                <a:spcPts val="200"/>
              </a:spcAft>
              <a:buClr>
                <a:srgbClr val="7F7F7F"/>
              </a:buClr>
              <a:buSzPct val="100000"/>
              <a:buFont typeface="Arial"/>
              <a:buChar char="​"/>
              <a:defRPr b="1" i="0" sz="1400" u="none" cap="none" strike="noStrike">
                <a:solidFill>
                  <a:srgbClr val="58707E"/>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pic>
        <p:nvPicPr>
          <p:cNvPr descr="Salesforce Logo.png" id="96" name="Shape 96"/>
          <p:cNvPicPr preferRelativeResize="0"/>
          <p:nvPr/>
        </p:nvPicPr>
        <p:blipFill rotWithShape="1">
          <a:blip r:embed="rId3">
            <a:alphaModFix/>
          </a:blip>
          <a:srcRect b="0" l="0" r="0" t="0"/>
          <a:stretch/>
        </p:blipFill>
        <p:spPr>
          <a:xfrm>
            <a:off x="914638" y="883207"/>
            <a:ext cx="1564200" cy="10947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asic 2_MtnFooter">
    <p:spTree>
      <p:nvGrpSpPr>
        <p:cNvPr id="795" name="Shape 795"/>
        <p:cNvGrpSpPr/>
        <p:nvPr/>
      </p:nvGrpSpPr>
      <p:grpSpPr>
        <a:xfrm>
          <a:off x="0" y="0"/>
          <a:ext cx="0" cy="0"/>
          <a:chOff x="0" y="0"/>
          <a:chExt cx="0" cy="0"/>
        </a:xfrm>
      </p:grpSpPr>
      <p:grpSp>
        <p:nvGrpSpPr>
          <p:cNvPr id="796" name="Shape 796"/>
          <p:cNvGrpSpPr/>
          <p:nvPr/>
        </p:nvGrpSpPr>
        <p:grpSpPr>
          <a:xfrm>
            <a:off x="405" y="6142153"/>
            <a:ext cx="12201773" cy="733527"/>
            <a:chOff x="405" y="6150391"/>
            <a:chExt cx="12198113" cy="733527"/>
          </a:xfrm>
        </p:grpSpPr>
        <p:sp>
          <p:nvSpPr>
            <p:cNvPr id="797" name="Shape 797"/>
            <p:cNvSpPr/>
            <p:nvPr/>
          </p:nvSpPr>
          <p:spPr>
            <a:xfrm>
              <a:off x="11917767" y="6405357"/>
              <a:ext cx="146700" cy="1992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798" name="Shape 798"/>
            <p:cNvSpPr/>
            <p:nvPr/>
          </p:nvSpPr>
          <p:spPr>
            <a:xfrm>
              <a:off x="11687027" y="6446517"/>
              <a:ext cx="100200" cy="1497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799" name="Shape 799"/>
            <p:cNvSpPr/>
            <p:nvPr/>
          </p:nvSpPr>
          <p:spPr>
            <a:xfrm>
              <a:off x="5543882" y="6582796"/>
              <a:ext cx="1893300" cy="299700"/>
            </a:xfrm>
            <a:custGeom>
              <a:pathLst>
                <a:path extrusionOk="0" h="120000" w="120000">
                  <a:moveTo>
                    <a:pt x="120000" y="120000"/>
                  </a:moveTo>
                  <a:lnTo>
                    <a:pt x="91944" y="32544"/>
                  </a:lnTo>
                  <a:lnTo>
                    <a:pt x="82516" y="59733"/>
                  </a:lnTo>
                  <a:lnTo>
                    <a:pt x="68000" y="17811"/>
                  </a:lnTo>
                  <a:lnTo>
                    <a:pt x="64988" y="26650"/>
                  </a:lnTo>
                  <a:lnTo>
                    <a:pt x="55772" y="0"/>
                  </a:lnTo>
                  <a:lnTo>
                    <a:pt x="41361" y="41516"/>
                  </a:lnTo>
                  <a:lnTo>
                    <a:pt x="33183" y="17811"/>
                  </a:lnTo>
                  <a:lnTo>
                    <a:pt x="30744"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800" name="Shape 800"/>
            <p:cNvSpPr/>
            <p:nvPr/>
          </p:nvSpPr>
          <p:spPr>
            <a:xfrm>
              <a:off x="11193518" y="6495173"/>
              <a:ext cx="1005000" cy="387300"/>
            </a:xfrm>
            <a:custGeom>
              <a:pathLst>
                <a:path extrusionOk="0" h="120000" w="120000">
                  <a:moveTo>
                    <a:pt x="82355" y="0"/>
                  </a:moveTo>
                  <a:lnTo>
                    <a:pt x="113280" y="49211"/>
                  </a:lnTo>
                  <a:lnTo>
                    <a:pt x="120000" y="44835"/>
                  </a:lnTo>
                  <a:lnTo>
                    <a:pt x="120000" y="120000"/>
                  </a:lnTo>
                  <a:lnTo>
                    <a:pt x="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801" name="Shape 801"/>
            <p:cNvSpPr/>
            <p:nvPr/>
          </p:nvSpPr>
          <p:spPr>
            <a:xfrm>
              <a:off x="11701720" y="6484998"/>
              <a:ext cx="487200" cy="387299"/>
            </a:xfrm>
            <a:custGeom>
              <a:pathLst>
                <a:path extrusionOk="0" h="120000" w="120000">
                  <a:moveTo>
                    <a:pt x="42322" y="0"/>
                  </a:moveTo>
                  <a:lnTo>
                    <a:pt x="106121" y="49211"/>
                  </a:lnTo>
                  <a:lnTo>
                    <a:pt x="120000" y="67952"/>
                  </a:lnTo>
                  <a:lnTo>
                    <a:pt x="120000" y="120000"/>
                  </a:lnTo>
                  <a:lnTo>
                    <a:pt x="15068" y="120000"/>
                  </a:lnTo>
                  <a:lnTo>
                    <a:pt x="33983" y="73611"/>
                  </a:lnTo>
                  <a:lnTo>
                    <a:pt x="0" y="58083"/>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802" name="Shape 802"/>
            <p:cNvSpPr/>
            <p:nvPr/>
          </p:nvSpPr>
          <p:spPr>
            <a:xfrm>
              <a:off x="7511850" y="6443628"/>
              <a:ext cx="2772300" cy="438900"/>
            </a:xfrm>
            <a:custGeom>
              <a:pathLst>
                <a:path extrusionOk="0" h="120000" w="120000">
                  <a:moveTo>
                    <a:pt x="120000" y="120000"/>
                  </a:moveTo>
                  <a:lnTo>
                    <a:pt x="91938" y="32544"/>
                  </a:lnTo>
                  <a:lnTo>
                    <a:pt x="82488" y="59733"/>
                  </a:lnTo>
                  <a:lnTo>
                    <a:pt x="68011" y="17811"/>
                  </a:lnTo>
                  <a:lnTo>
                    <a:pt x="64983" y="26650"/>
                  </a:lnTo>
                  <a:lnTo>
                    <a:pt x="55761" y="0"/>
                  </a:lnTo>
                  <a:lnTo>
                    <a:pt x="41372" y="41516"/>
                  </a:lnTo>
                  <a:lnTo>
                    <a:pt x="33150" y="17811"/>
                  </a:lnTo>
                  <a:lnTo>
                    <a:pt x="30711"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803" name="Shape 803"/>
            <p:cNvSpPr/>
            <p:nvPr/>
          </p:nvSpPr>
          <p:spPr>
            <a:xfrm>
              <a:off x="9223400" y="6438369"/>
              <a:ext cx="141900" cy="2121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804" name="Shape 804"/>
            <p:cNvSpPr/>
            <p:nvPr/>
          </p:nvSpPr>
          <p:spPr>
            <a:xfrm flipH="1">
              <a:off x="405" y="6232426"/>
              <a:ext cx="2748600" cy="650099"/>
            </a:xfrm>
            <a:custGeom>
              <a:pathLst>
                <a:path extrusionOk="0" h="120000" w="120000">
                  <a:moveTo>
                    <a:pt x="106653" y="0"/>
                  </a:moveTo>
                  <a:lnTo>
                    <a:pt x="90672" y="28672"/>
                  </a:lnTo>
                  <a:lnTo>
                    <a:pt x="85451" y="19162"/>
                  </a:lnTo>
                  <a:lnTo>
                    <a:pt x="60282" y="64266"/>
                  </a:lnTo>
                  <a:lnTo>
                    <a:pt x="43935" y="35014"/>
                  </a:lnTo>
                  <a:lnTo>
                    <a:pt x="0" y="119999"/>
                  </a:lnTo>
                  <a:lnTo>
                    <a:pt x="120000" y="119999"/>
                  </a:lnTo>
                  <a:lnTo>
                    <a:pt x="120000" y="23859"/>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805" name="Shape 805"/>
            <p:cNvSpPr/>
            <p:nvPr/>
          </p:nvSpPr>
          <p:spPr>
            <a:xfrm>
              <a:off x="598304" y="6255248"/>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806" name="Shape 806"/>
            <p:cNvSpPr/>
            <p:nvPr/>
          </p:nvSpPr>
          <p:spPr>
            <a:xfrm>
              <a:off x="20338" y="6150391"/>
              <a:ext cx="173100" cy="2349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807" name="Shape 807"/>
            <p:cNvSpPr/>
            <p:nvPr/>
          </p:nvSpPr>
          <p:spPr>
            <a:xfrm>
              <a:off x="198743" y="6150807"/>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808" name="Shape 808"/>
            <p:cNvSpPr/>
            <p:nvPr/>
          </p:nvSpPr>
          <p:spPr>
            <a:xfrm>
              <a:off x="419843" y="6199610"/>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809" name="Shape 809"/>
            <p:cNvSpPr/>
            <p:nvPr/>
          </p:nvSpPr>
          <p:spPr>
            <a:xfrm>
              <a:off x="1000629" y="6336085"/>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810" name="Shape 810"/>
            <p:cNvSpPr/>
            <p:nvPr/>
          </p:nvSpPr>
          <p:spPr>
            <a:xfrm>
              <a:off x="726039" y="6351692"/>
              <a:ext cx="292800" cy="209700"/>
            </a:xfrm>
            <a:custGeom>
              <a:pathLst>
                <a:path extrusionOk="0" h="120000" w="120000">
                  <a:moveTo>
                    <a:pt x="0" y="0"/>
                  </a:moveTo>
                  <a:lnTo>
                    <a:pt x="0" y="73733"/>
                  </a:lnTo>
                  <a:lnTo>
                    <a:pt x="120000" y="120000"/>
                  </a:lnTo>
                  <a:lnTo>
                    <a:pt x="50000" y="60238"/>
                  </a:lnTo>
                  <a:lnTo>
                    <a:pt x="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811" name="Shape 811"/>
            <p:cNvSpPr/>
            <p:nvPr/>
          </p:nvSpPr>
          <p:spPr>
            <a:xfrm>
              <a:off x="244026" y="6239412"/>
              <a:ext cx="405300" cy="618600"/>
            </a:xfrm>
            <a:custGeom>
              <a:pathLst>
                <a:path extrusionOk="0" h="120000" w="120000">
                  <a:moveTo>
                    <a:pt x="16355" y="0"/>
                  </a:moveTo>
                  <a:lnTo>
                    <a:pt x="25961" y="62944"/>
                  </a:lnTo>
                  <a:lnTo>
                    <a:pt x="0" y="106072"/>
                  </a:lnTo>
                  <a:lnTo>
                    <a:pt x="9405" y="111827"/>
                  </a:lnTo>
                  <a:lnTo>
                    <a:pt x="3883" y="120000"/>
                  </a:lnTo>
                  <a:lnTo>
                    <a:pt x="23305" y="120000"/>
                  </a:lnTo>
                  <a:lnTo>
                    <a:pt x="84222" y="97500"/>
                  </a:lnTo>
                  <a:lnTo>
                    <a:pt x="120000" y="84511"/>
                  </a:lnTo>
                  <a:lnTo>
                    <a:pt x="69505" y="60000"/>
                  </a:lnTo>
                  <a:lnTo>
                    <a:pt x="16355" y="0"/>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812" name="Shape 812"/>
            <p:cNvSpPr/>
            <p:nvPr/>
          </p:nvSpPr>
          <p:spPr>
            <a:xfrm>
              <a:off x="10265092" y="6422135"/>
              <a:ext cx="185400" cy="2517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813" name="Shape 813"/>
            <p:cNvSpPr/>
            <p:nvPr/>
          </p:nvSpPr>
          <p:spPr>
            <a:xfrm>
              <a:off x="9744614" y="6404616"/>
              <a:ext cx="192000" cy="2868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814" name="Shape 814"/>
            <p:cNvSpPr/>
            <p:nvPr/>
          </p:nvSpPr>
          <p:spPr>
            <a:xfrm>
              <a:off x="3029241" y="6246444"/>
              <a:ext cx="208500" cy="2832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815" name="Shape 815"/>
            <p:cNvSpPr/>
            <p:nvPr/>
          </p:nvSpPr>
          <p:spPr>
            <a:xfrm>
              <a:off x="6947500" y="6503669"/>
              <a:ext cx="123300" cy="1674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816" name="Shape 816"/>
            <p:cNvSpPr/>
            <p:nvPr/>
          </p:nvSpPr>
          <p:spPr>
            <a:xfrm>
              <a:off x="7786396" y="6508260"/>
              <a:ext cx="106500" cy="1590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817" name="Shape 817"/>
            <p:cNvSpPr/>
            <p:nvPr/>
          </p:nvSpPr>
          <p:spPr>
            <a:xfrm>
              <a:off x="7350854" y="6417001"/>
              <a:ext cx="163800" cy="222599"/>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818" name="Shape 818"/>
            <p:cNvSpPr/>
            <p:nvPr/>
          </p:nvSpPr>
          <p:spPr>
            <a:xfrm>
              <a:off x="4285135" y="6438796"/>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819" name="Shape 819"/>
            <p:cNvSpPr/>
            <p:nvPr/>
          </p:nvSpPr>
          <p:spPr>
            <a:xfrm>
              <a:off x="6829402" y="6523069"/>
              <a:ext cx="127500" cy="173099"/>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820" name="Shape 820"/>
            <p:cNvSpPr/>
            <p:nvPr/>
          </p:nvSpPr>
          <p:spPr>
            <a:xfrm>
              <a:off x="7827418" y="6588996"/>
              <a:ext cx="93300" cy="139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821" name="Shape 821"/>
            <p:cNvSpPr/>
            <p:nvPr/>
          </p:nvSpPr>
          <p:spPr>
            <a:xfrm>
              <a:off x="8368771" y="6456446"/>
              <a:ext cx="93300" cy="139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822" name="Shape 822"/>
            <p:cNvSpPr/>
            <p:nvPr/>
          </p:nvSpPr>
          <p:spPr>
            <a:xfrm>
              <a:off x="4077553" y="6448864"/>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823" name="Shape 823"/>
            <p:cNvSpPr/>
            <p:nvPr/>
          </p:nvSpPr>
          <p:spPr>
            <a:xfrm>
              <a:off x="3845312" y="6349878"/>
              <a:ext cx="133500" cy="1812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824" name="Shape 824"/>
            <p:cNvSpPr/>
            <p:nvPr/>
          </p:nvSpPr>
          <p:spPr>
            <a:xfrm>
              <a:off x="8202721" y="6501130"/>
              <a:ext cx="486300" cy="373800"/>
            </a:xfrm>
            <a:custGeom>
              <a:pathLst>
                <a:path extrusionOk="0" h="120000" w="120000">
                  <a:moveTo>
                    <a:pt x="18488" y="0"/>
                  </a:moveTo>
                  <a:lnTo>
                    <a:pt x="0" y="44666"/>
                  </a:lnTo>
                  <a:lnTo>
                    <a:pt x="34805" y="70772"/>
                  </a:lnTo>
                  <a:lnTo>
                    <a:pt x="40966" y="106944"/>
                  </a:lnTo>
                  <a:lnTo>
                    <a:pt x="78911" y="120000"/>
                  </a:lnTo>
                  <a:lnTo>
                    <a:pt x="120000" y="120000"/>
                  </a:lnTo>
                  <a:lnTo>
                    <a:pt x="30694" y="45294"/>
                  </a:lnTo>
                  <a:lnTo>
                    <a:pt x="18488"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825" name="Shape 825"/>
            <p:cNvSpPr/>
            <p:nvPr/>
          </p:nvSpPr>
          <p:spPr>
            <a:xfrm>
              <a:off x="3317276" y="6253146"/>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826" name="Shape 826"/>
            <p:cNvSpPr/>
            <p:nvPr/>
          </p:nvSpPr>
          <p:spPr>
            <a:xfrm>
              <a:off x="10546185" y="6485755"/>
              <a:ext cx="123300" cy="1674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827" name="Shape 827"/>
            <p:cNvSpPr/>
            <p:nvPr/>
          </p:nvSpPr>
          <p:spPr>
            <a:xfrm>
              <a:off x="10768013" y="6579945"/>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828" name="Shape 828"/>
            <p:cNvSpPr/>
            <p:nvPr/>
          </p:nvSpPr>
          <p:spPr>
            <a:xfrm>
              <a:off x="1789741" y="6321923"/>
              <a:ext cx="3541200" cy="560400"/>
            </a:xfrm>
            <a:custGeom>
              <a:pathLst>
                <a:path extrusionOk="0" h="120000" w="120000">
                  <a:moveTo>
                    <a:pt x="120000" y="120000"/>
                  </a:moveTo>
                  <a:lnTo>
                    <a:pt x="92794" y="24466"/>
                  </a:lnTo>
                  <a:lnTo>
                    <a:pt x="82488" y="59733"/>
                  </a:lnTo>
                  <a:lnTo>
                    <a:pt x="68011" y="17811"/>
                  </a:lnTo>
                  <a:lnTo>
                    <a:pt x="64983" y="26650"/>
                  </a:lnTo>
                  <a:lnTo>
                    <a:pt x="55761" y="0"/>
                  </a:lnTo>
                  <a:lnTo>
                    <a:pt x="41372" y="41516"/>
                  </a:lnTo>
                  <a:lnTo>
                    <a:pt x="33150" y="17811"/>
                  </a:lnTo>
                  <a:lnTo>
                    <a:pt x="30711"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829" name="Shape 829"/>
            <p:cNvSpPr/>
            <p:nvPr/>
          </p:nvSpPr>
          <p:spPr>
            <a:xfrm>
              <a:off x="6515273" y="6473942"/>
              <a:ext cx="2412300" cy="408599"/>
            </a:xfrm>
            <a:custGeom>
              <a:pathLst>
                <a:path extrusionOk="0" h="120000" w="120000">
                  <a:moveTo>
                    <a:pt x="120000" y="120000"/>
                  </a:moveTo>
                  <a:lnTo>
                    <a:pt x="86555" y="57333"/>
                  </a:lnTo>
                  <a:lnTo>
                    <a:pt x="77533" y="74244"/>
                  </a:lnTo>
                  <a:lnTo>
                    <a:pt x="56155" y="31977"/>
                  </a:lnTo>
                  <a:lnTo>
                    <a:pt x="49750" y="49066"/>
                  </a:lnTo>
                  <a:lnTo>
                    <a:pt x="36216"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830" name="Shape 830"/>
            <p:cNvSpPr/>
            <p:nvPr/>
          </p:nvSpPr>
          <p:spPr>
            <a:xfrm>
              <a:off x="3435239" y="6315639"/>
              <a:ext cx="292200" cy="280200"/>
            </a:xfrm>
            <a:custGeom>
              <a:pathLst>
                <a:path extrusionOk="0" h="120000" w="120000">
                  <a:moveTo>
                    <a:pt x="0" y="0"/>
                  </a:moveTo>
                  <a:lnTo>
                    <a:pt x="42911" y="99911"/>
                  </a:lnTo>
                  <a:lnTo>
                    <a:pt x="120000" y="120000"/>
                  </a:lnTo>
                  <a:lnTo>
                    <a:pt x="111777" y="53305"/>
                  </a:lnTo>
                  <a:lnTo>
                    <a:pt x="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831" name="Shape 831"/>
            <p:cNvSpPr/>
            <p:nvPr/>
          </p:nvSpPr>
          <p:spPr>
            <a:xfrm>
              <a:off x="7644167" y="6583377"/>
              <a:ext cx="303300" cy="299700"/>
            </a:xfrm>
            <a:custGeom>
              <a:pathLst>
                <a:path extrusionOk="0" h="120000" w="120000">
                  <a:moveTo>
                    <a:pt x="0" y="0"/>
                  </a:moveTo>
                  <a:lnTo>
                    <a:pt x="0" y="38327"/>
                  </a:lnTo>
                  <a:lnTo>
                    <a:pt x="46266" y="91938"/>
                  </a:lnTo>
                  <a:lnTo>
                    <a:pt x="120000" y="120000"/>
                  </a:lnTo>
                  <a:lnTo>
                    <a:pt x="60122" y="78661"/>
                  </a:lnTo>
                  <a:lnTo>
                    <a:pt x="0"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832" name="Shape 832"/>
            <p:cNvSpPr/>
            <p:nvPr/>
          </p:nvSpPr>
          <p:spPr>
            <a:xfrm>
              <a:off x="8064206" y="6662842"/>
              <a:ext cx="210900" cy="159000"/>
            </a:xfrm>
            <a:custGeom>
              <a:pathLst>
                <a:path extrusionOk="0" h="120000" w="120000">
                  <a:moveTo>
                    <a:pt x="43444" y="0"/>
                  </a:moveTo>
                  <a:lnTo>
                    <a:pt x="0" y="67088"/>
                  </a:lnTo>
                  <a:lnTo>
                    <a:pt x="120000" y="120000"/>
                  </a:lnTo>
                  <a:lnTo>
                    <a:pt x="50922" y="60000"/>
                  </a:lnTo>
                  <a:lnTo>
                    <a:pt x="43444"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833" name="Shape 833"/>
            <p:cNvSpPr/>
            <p:nvPr/>
          </p:nvSpPr>
          <p:spPr>
            <a:xfrm>
              <a:off x="7135696" y="6467657"/>
              <a:ext cx="340200" cy="408599"/>
            </a:xfrm>
            <a:custGeom>
              <a:pathLst>
                <a:path extrusionOk="0" h="120000" w="120000">
                  <a:moveTo>
                    <a:pt x="37938" y="0"/>
                  </a:moveTo>
                  <a:lnTo>
                    <a:pt x="0" y="68544"/>
                  </a:lnTo>
                  <a:lnTo>
                    <a:pt x="33750" y="88761"/>
                  </a:lnTo>
                  <a:lnTo>
                    <a:pt x="120000" y="120000"/>
                  </a:lnTo>
                  <a:lnTo>
                    <a:pt x="53383" y="76077"/>
                  </a:lnTo>
                  <a:lnTo>
                    <a:pt x="31322" y="45572"/>
                  </a:lnTo>
                  <a:lnTo>
                    <a:pt x="37938"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834" name="Shape 834"/>
            <p:cNvSpPr/>
            <p:nvPr/>
          </p:nvSpPr>
          <p:spPr>
            <a:xfrm>
              <a:off x="2672218" y="6398842"/>
              <a:ext cx="621000" cy="477300"/>
            </a:xfrm>
            <a:custGeom>
              <a:pathLst>
                <a:path extrusionOk="0" h="120000" w="120000">
                  <a:moveTo>
                    <a:pt x="18488" y="0"/>
                  </a:moveTo>
                  <a:lnTo>
                    <a:pt x="0" y="44666"/>
                  </a:lnTo>
                  <a:lnTo>
                    <a:pt x="34805" y="70772"/>
                  </a:lnTo>
                  <a:lnTo>
                    <a:pt x="40966" y="106944"/>
                  </a:lnTo>
                  <a:lnTo>
                    <a:pt x="78911" y="120000"/>
                  </a:lnTo>
                  <a:lnTo>
                    <a:pt x="120000" y="120000"/>
                  </a:lnTo>
                  <a:lnTo>
                    <a:pt x="30694" y="45294"/>
                  </a:lnTo>
                  <a:lnTo>
                    <a:pt x="18488"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835" name="Shape 835"/>
            <p:cNvSpPr/>
            <p:nvPr/>
          </p:nvSpPr>
          <p:spPr>
            <a:xfrm>
              <a:off x="6094476" y="6673018"/>
              <a:ext cx="257100" cy="210900"/>
            </a:xfrm>
            <a:custGeom>
              <a:pathLst>
                <a:path extrusionOk="0" h="120000" w="120000">
                  <a:moveTo>
                    <a:pt x="34583" y="0"/>
                  </a:moveTo>
                  <a:lnTo>
                    <a:pt x="3872" y="45294"/>
                  </a:lnTo>
                  <a:lnTo>
                    <a:pt x="21288" y="61650"/>
                  </a:lnTo>
                  <a:lnTo>
                    <a:pt x="0" y="120000"/>
                  </a:lnTo>
                  <a:lnTo>
                    <a:pt x="120000" y="120000"/>
                  </a:lnTo>
                  <a:lnTo>
                    <a:pt x="87744" y="96722"/>
                  </a:lnTo>
                  <a:lnTo>
                    <a:pt x="88644" y="60077"/>
                  </a:lnTo>
                  <a:lnTo>
                    <a:pt x="64516" y="41994"/>
                  </a:lnTo>
                  <a:lnTo>
                    <a:pt x="34583" y="0"/>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836" name="Shape 836"/>
            <p:cNvSpPr/>
            <p:nvPr/>
          </p:nvSpPr>
          <p:spPr>
            <a:xfrm>
              <a:off x="9416039" y="6495175"/>
              <a:ext cx="2287200" cy="387300"/>
            </a:xfrm>
            <a:custGeom>
              <a:pathLst>
                <a:path extrusionOk="0" h="120000" w="120000">
                  <a:moveTo>
                    <a:pt x="120000" y="120000"/>
                  </a:moveTo>
                  <a:lnTo>
                    <a:pt x="86544" y="57277"/>
                  </a:lnTo>
                  <a:lnTo>
                    <a:pt x="75516" y="62316"/>
                  </a:lnTo>
                  <a:lnTo>
                    <a:pt x="60394" y="33477"/>
                  </a:lnTo>
                  <a:lnTo>
                    <a:pt x="49777" y="49211"/>
                  </a:lnTo>
                  <a:lnTo>
                    <a:pt x="36188"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837" name="Shape 837"/>
            <p:cNvSpPr/>
            <p:nvPr/>
          </p:nvSpPr>
          <p:spPr>
            <a:xfrm>
              <a:off x="9934010" y="6488307"/>
              <a:ext cx="643500" cy="387300"/>
            </a:xfrm>
            <a:custGeom>
              <a:pathLst>
                <a:path extrusionOk="0" h="120000" w="120000">
                  <a:moveTo>
                    <a:pt x="32033" y="0"/>
                  </a:moveTo>
                  <a:lnTo>
                    <a:pt x="0" y="58083"/>
                  </a:lnTo>
                  <a:lnTo>
                    <a:pt x="25722" y="73611"/>
                  </a:lnTo>
                  <a:lnTo>
                    <a:pt x="11405" y="120000"/>
                  </a:lnTo>
                  <a:lnTo>
                    <a:pt x="120000" y="120000"/>
                  </a:lnTo>
                  <a:lnTo>
                    <a:pt x="80322" y="49211"/>
                  </a:lnTo>
                  <a:lnTo>
                    <a:pt x="32033" y="0"/>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838" name="Shape 838"/>
            <p:cNvGrpSpPr/>
            <p:nvPr/>
          </p:nvGrpSpPr>
          <p:grpSpPr>
            <a:xfrm>
              <a:off x="730709" y="6294727"/>
              <a:ext cx="3468632" cy="587525"/>
              <a:chOff x="635956" y="6252598"/>
              <a:chExt cx="3682200" cy="623699"/>
            </a:xfrm>
          </p:grpSpPr>
          <p:sp>
            <p:nvSpPr>
              <p:cNvPr id="839" name="Shape 839"/>
              <p:cNvSpPr/>
              <p:nvPr/>
            </p:nvSpPr>
            <p:spPr>
              <a:xfrm>
                <a:off x="635956" y="6252598"/>
                <a:ext cx="3682200" cy="623699"/>
              </a:xfrm>
              <a:custGeom>
                <a:pathLst>
                  <a:path extrusionOk="0" h="120000" w="120000">
                    <a:moveTo>
                      <a:pt x="120000" y="120000"/>
                    </a:moveTo>
                    <a:lnTo>
                      <a:pt x="86555" y="57333"/>
                    </a:lnTo>
                    <a:lnTo>
                      <a:pt x="77533" y="74244"/>
                    </a:lnTo>
                    <a:lnTo>
                      <a:pt x="56155" y="31977"/>
                    </a:lnTo>
                    <a:lnTo>
                      <a:pt x="49750" y="49066"/>
                    </a:lnTo>
                    <a:lnTo>
                      <a:pt x="36216"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840" name="Shape 840"/>
              <p:cNvSpPr/>
              <p:nvPr/>
            </p:nvSpPr>
            <p:spPr>
              <a:xfrm>
                <a:off x="2359156" y="6418757"/>
                <a:ext cx="462900" cy="457500"/>
              </a:xfrm>
              <a:custGeom>
                <a:pathLst>
                  <a:path extrusionOk="0" h="120000" w="120000">
                    <a:moveTo>
                      <a:pt x="0" y="0"/>
                    </a:moveTo>
                    <a:lnTo>
                      <a:pt x="0" y="38327"/>
                    </a:lnTo>
                    <a:lnTo>
                      <a:pt x="46266" y="91938"/>
                    </a:lnTo>
                    <a:lnTo>
                      <a:pt x="120000" y="120000"/>
                    </a:lnTo>
                    <a:lnTo>
                      <a:pt x="60122" y="78661"/>
                    </a:lnTo>
                    <a:lnTo>
                      <a:pt x="0"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841" name="Shape 841"/>
              <p:cNvSpPr/>
              <p:nvPr/>
            </p:nvSpPr>
            <p:spPr>
              <a:xfrm>
                <a:off x="3175408" y="6550535"/>
                <a:ext cx="321600" cy="242700"/>
              </a:xfrm>
              <a:custGeom>
                <a:pathLst>
                  <a:path extrusionOk="0" h="120000" w="120000">
                    <a:moveTo>
                      <a:pt x="43444" y="0"/>
                    </a:moveTo>
                    <a:lnTo>
                      <a:pt x="0" y="67088"/>
                    </a:lnTo>
                    <a:lnTo>
                      <a:pt x="120000" y="120000"/>
                    </a:lnTo>
                    <a:lnTo>
                      <a:pt x="50922" y="60000"/>
                    </a:lnTo>
                    <a:lnTo>
                      <a:pt x="43444"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842" name="Shape 842"/>
              <p:cNvSpPr/>
              <p:nvPr/>
            </p:nvSpPr>
            <p:spPr>
              <a:xfrm>
                <a:off x="1582999" y="6252598"/>
                <a:ext cx="519300" cy="623699"/>
              </a:xfrm>
              <a:custGeom>
                <a:pathLst>
                  <a:path extrusionOk="0" h="120000" w="120000">
                    <a:moveTo>
                      <a:pt x="37938" y="0"/>
                    </a:moveTo>
                    <a:lnTo>
                      <a:pt x="0" y="68544"/>
                    </a:lnTo>
                    <a:lnTo>
                      <a:pt x="33750" y="88761"/>
                    </a:lnTo>
                    <a:lnTo>
                      <a:pt x="120000" y="120000"/>
                    </a:lnTo>
                    <a:lnTo>
                      <a:pt x="53383" y="76077"/>
                    </a:lnTo>
                    <a:lnTo>
                      <a:pt x="31322" y="45572"/>
                    </a:lnTo>
                    <a:lnTo>
                      <a:pt x="37938"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843" name="Shape 843"/>
            <p:cNvSpPr/>
            <p:nvPr/>
          </p:nvSpPr>
          <p:spPr>
            <a:xfrm rot="479092">
              <a:off x="8763371" y="6466539"/>
              <a:ext cx="334745" cy="219344"/>
            </a:xfrm>
            <a:custGeom>
              <a:pathLst>
                <a:path extrusionOk="0" h="120000" w="120000">
                  <a:moveTo>
                    <a:pt x="0" y="0"/>
                  </a:moveTo>
                  <a:lnTo>
                    <a:pt x="42911" y="99911"/>
                  </a:lnTo>
                  <a:lnTo>
                    <a:pt x="120000" y="120000"/>
                  </a:lnTo>
                  <a:lnTo>
                    <a:pt x="111777" y="53305"/>
                  </a:lnTo>
                  <a:lnTo>
                    <a:pt x="0" y="0"/>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844" name="Shape 844"/>
            <p:cNvGrpSpPr/>
            <p:nvPr/>
          </p:nvGrpSpPr>
          <p:grpSpPr>
            <a:xfrm>
              <a:off x="4486591" y="6543403"/>
              <a:ext cx="2002500" cy="339000"/>
              <a:chOff x="4486591" y="6531401"/>
              <a:chExt cx="2002500" cy="339000"/>
            </a:xfrm>
          </p:grpSpPr>
          <p:sp>
            <p:nvSpPr>
              <p:cNvPr id="845" name="Shape 845"/>
              <p:cNvSpPr/>
              <p:nvPr/>
            </p:nvSpPr>
            <p:spPr>
              <a:xfrm>
                <a:off x="5776414" y="6578757"/>
                <a:ext cx="110100" cy="1497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846" name="Shape 846"/>
              <p:cNvSpPr/>
              <p:nvPr/>
            </p:nvSpPr>
            <p:spPr>
              <a:xfrm>
                <a:off x="4486591" y="6531401"/>
                <a:ext cx="2002500" cy="339000"/>
              </a:xfrm>
              <a:custGeom>
                <a:pathLst>
                  <a:path extrusionOk="0" h="120000" w="120000">
                    <a:moveTo>
                      <a:pt x="120000" y="120000"/>
                    </a:moveTo>
                    <a:lnTo>
                      <a:pt x="86544" y="57277"/>
                    </a:lnTo>
                    <a:lnTo>
                      <a:pt x="75516" y="62316"/>
                    </a:lnTo>
                    <a:lnTo>
                      <a:pt x="60394" y="33477"/>
                    </a:lnTo>
                    <a:lnTo>
                      <a:pt x="49777" y="49211"/>
                    </a:lnTo>
                    <a:lnTo>
                      <a:pt x="36188"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847" name="Shape 847"/>
              <p:cNvSpPr/>
              <p:nvPr/>
            </p:nvSpPr>
            <p:spPr>
              <a:xfrm>
                <a:off x="4936482" y="6531401"/>
                <a:ext cx="563400" cy="339000"/>
              </a:xfrm>
              <a:custGeom>
                <a:pathLst>
                  <a:path extrusionOk="0" h="120000" w="120000">
                    <a:moveTo>
                      <a:pt x="32033" y="0"/>
                    </a:moveTo>
                    <a:lnTo>
                      <a:pt x="0" y="58083"/>
                    </a:lnTo>
                    <a:lnTo>
                      <a:pt x="25722" y="73611"/>
                    </a:lnTo>
                    <a:lnTo>
                      <a:pt x="11405" y="120000"/>
                    </a:lnTo>
                    <a:lnTo>
                      <a:pt x="120000" y="120000"/>
                    </a:lnTo>
                    <a:lnTo>
                      <a:pt x="80322" y="49211"/>
                    </a:lnTo>
                    <a:lnTo>
                      <a:pt x="32033"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848" name="Shape 848"/>
            <p:cNvSpPr/>
            <p:nvPr/>
          </p:nvSpPr>
          <p:spPr>
            <a:xfrm>
              <a:off x="5503225" y="6697346"/>
              <a:ext cx="208200" cy="160800"/>
            </a:xfrm>
            <a:custGeom>
              <a:pathLst>
                <a:path extrusionOk="0" h="120000" w="120000">
                  <a:moveTo>
                    <a:pt x="0" y="0"/>
                  </a:moveTo>
                  <a:lnTo>
                    <a:pt x="13111" y="67983"/>
                  </a:lnTo>
                  <a:lnTo>
                    <a:pt x="120000" y="120000"/>
                  </a:lnTo>
                  <a:lnTo>
                    <a:pt x="40133" y="59744"/>
                  </a:lnTo>
                  <a:lnTo>
                    <a:pt x="0"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849" name="Shape 849"/>
          <p:cNvSpPr txBox="1"/>
          <p:nvPr>
            <p:ph type="title"/>
          </p:nvPr>
        </p:nvSpPr>
        <p:spPr>
          <a:xfrm>
            <a:off x="571648" y="63500"/>
            <a:ext cx="11048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850" name="Shape 850"/>
          <p:cNvSpPr txBox="1"/>
          <p:nvPr>
            <p:ph idx="1" type="body"/>
          </p:nvPr>
        </p:nvSpPr>
        <p:spPr>
          <a:xfrm>
            <a:off x="571648" y="1081137"/>
            <a:ext cx="11049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851" name="Shape 851"/>
          <p:cNvSpPr txBox="1"/>
          <p:nvPr>
            <p:ph idx="11" type="ftr"/>
          </p:nvPr>
        </p:nvSpPr>
        <p:spPr>
          <a:xfrm>
            <a:off x="578001" y="6529171"/>
            <a:ext cx="105897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lt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railblazer Moon Slide ">
    <p:spTree>
      <p:nvGrpSpPr>
        <p:cNvPr id="852" name="Shape 852"/>
        <p:cNvGrpSpPr/>
        <p:nvPr/>
      </p:nvGrpSpPr>
      <p:grpSpPr>
        <a:xfrm>
          <a:off x="0" y="0"/>
          <a:ext cx="0" cy="0"/>
          <a:chOff x="0" y="0"/>
          <a:chExt cx="0" cy="0"/>
        </a:xfrm>
      </p:grpSpPr>
      <p:pic>
        <p:nvPicPr>
          <p:cNvPr id="853" name="Shape 853"/>
          <p:cNvPicPr preferRelativeResize="0"/>
          <p:nvPr/>
        </p:nvPicPr>
        <p:blipFill rotWithShape="1">
          <a:blip r:embed="rId2">
            <a:alphaModFix/>
          </a:blip>
          <a:srcRect b="0" l="0" r="0" t="0"/>
          <a:stretch/>
        </p:blipFill>
        <p:spPr>
          <a:xfrm>
            <a:off x="-8636" y="20091"/>
            <a:ext cx="12216900" cy="6870300"/>
          </a:xfrm>
          <a:prstGeom prst="rect">
            <a:avLst/>
          </a:prstGeom>
          <a:noFill/>
          <a:ln>
            <a:noFill/>
          </a:ln>
        </p:spPr>
      </p:pic>
      <p:pic>
        <p:nvPicPr>
          <p:cNvPr descr="Salesforce Logo.png" id="854" name="Shape 854"/>
          <p:cNvPicPr preferRelativeResize="0"/>
          <p:nvPr/>
        </p:nvPicPr>
        <p:blipFill rotWithShape="1">
          <a:blip r:embed="rId3">
            <a:alphaModFix/>
          </a:blip>
          <a:srcRect b="0" l="0" r="0" t="0"/>
          <a:stretch/>
        </p:blipFill>
        <p:spPr>
          <a:xfrm>
            <a:off x="11014452" y="6090773"/>
            <a:ext cx="616500" cy="431400"/>
          </a:xfrm>
          <a:prstGeom prst="rect">
            <a:avLst/>
          </a:prstGeom>
          <a:noFill/>
          <a:ln>
            <a:noFill/>
          </a:ln>
        </p:spPr>
      </p:pic>
      <p:sp>
        <p:nvSpPr>
          <p:cNvPr id="855" name="Shape 855"/>
          <p:cNvSpPr txBox="1"/>
          <p:nvPr>
            <p:ph type="title"/>
          </p:nvPr>
        </p:nvSpPr>
        <p:spPr>
          <a:xfrm>
            <a:off x="571648" y="63503"/>
            <a:ext cx="11048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856" name="Shape 856"/>
          <p:cNvSpPr txBox="1"/>
          <p:nvPr>
            <p:ph idx="1" type="body"/>
          </p:nvPr>
        </p:nvSpPr>
        <p:spPr>
          <a:xfrm>
            <a:off x="571649" y="1764286"/>
            <a:ext cx="3726900" cy="4223700"/>
          </a:xfrm>
          <a:prstGeom prst="rect">
            <a:avLst/>
          </a:prstGeom>
          <a:no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857" name="Shape 857"/>
          <p:cNvSpPr txBox="1"/>
          <p:nvPr>
            <p:ph idx="2" type="body"/>
          </p:nvPr>
        </p:nvSpPr>
        <p:spPr>
          <a:xfrm>
            <a:off x="571650" y="1081137"/>
            <a:ext cx="11049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858" name="Shape 858"/>
          <p:cNvSpPr txBox="1"/>
          <p:nvPr>
            <p:ph idx="11" type="ftr"/>
          </p:nvPr>
        </p:nvSpPr>
        <p:spPr>
          <a:xfrm>
            <a:off x="578001" y="6538244"/>
            <a:ext cx="105897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500">
                <a:solidFill>
                  <a:schemeClr val="lt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grpSp>
        <p:nvGrpSpPr>
          <p:cNvPr id="859" name="Shape 859"/>
          <p:cNvGrpSpPr/>
          <p:nvPr/>
        </p:nvGrpSpPr>
        <p:grpSpPr>
          <a:xfrm rot="60148">
            <a:off x="4026154" y="515992"/>
            <a:ext cx="6619374" cy="6368401"/>
            <a:chOff x="3964346" y="546152"/>
            <a:chExt cx="6617700" cy="6368699"/>
          </a:xfrm>
        </p:grpSpPr>
        <p:pic>
          <p:nvPicPr>
            <p:cNvPr descr="Thumbprint_With-Text.png" id="860" name="Shape 860"/>
            <p:cNvPicPr preferRelativeResize="0"/>
            <p:nvPr/>
          </p:nvPicPr>
          <p:blipFill rotWithShape="1">
            <a:blip r:embed="rId4">
              <a:alphaModFix amt="48000"/>
            </a:blip>
            <a:srcRect b="0" l="0" r="0" t="0"/>
            <a:stretch/>
          </p:blipFill>
          <p:spPr>
            <a:xfrm rot="1019887">
              <a:off x="4579416" y="1224148"/>
              <a:ext cx="5387558" cy="5012708"/>
            </a:xfrm>
            <a:prstGeom prst="rect">
              <a:avLst/>
            </a:prstGeom>
            <a:noFill/>
            <a:ln>
              <a:noFill/>
            </a:ln>
          </p:spPr>
        </p:pic>
        <p:sp>
          <p:nvSpPr>
            <p:cNvPr id="861" name="Shape 861"/>
            <p:cNvSpPr/>
            <p:nvPr/>
          </p:nvSpPr>
          <p:spPr>
            <a:xfrm>
              <a:off x="5089894" y="2357119"/>
              <a:ext cx="4409099" cy="2997000"/>
            </a:xfrm>
            <a:prstGeom prst="ellipse">
              <a:avLst/>
            </a:prstGeom>
            <a:gradFill>
              <a:gsLst>
                <a:gs pos="0">
                  <a:schemeClr val="lt1"/>
                </a:gs>
                <a:gs pos="100000">
                  <a:srgbClr val="FFFFFF">
                    <a:alpha val="0"/>
                  </a:srgbClr>
                </a:gs>
              </a:gsLst>
              <a:path path="circle">
                <a:fillToRect b="50%" l="50%" r="50%" t="50%"/>
              </a:path>
              <a:tileRect/>
            </a:gra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Line_Photo_Content">
    <p:spTree>
      <p:nvGrpSpPr>
        <p:cNvPr id="862" name="Shape 862"/>
        <p:cNvGrpSpPr/>
        <p:nvPr/>
      </p:nvGrpSpPr>
      <p:grpSpPr>
        <a:xfrm>
          <a:off x="0" y="0"/>
          <a:ext cx="0" cy="0"/>
          <a:chOff x="0" y="0"/>
          <a:chExt cx="0" cy="0"/>
        </a:xfrm>
      </p:grpSpPr>
      <p:sp>
        <p:nvSpPr>
          <p:cNvPr id="863" name="Shape 863"/>
          <p:cNvSpPr txBox="1"/>
          <p:nvPr>
            <p:ph type="title"/>
          </p:nvPr>
        </p:nvSpPr>
        <p:spPr>
          <a:xfrm>
            <a:off x="571648" y="578172"/>
            <a:ext cx="6728400" cy="990000"/>
          </a:xfrm>
          <a:prstGeom prst="rect">
            <a:avLst/>
          </a:prstGeom>
          <a:noFill/>
          <a:ln>
            <a:noFill/>
          </a:ln>
        </p:spPr>
        <p:txBody>
          <a:bodyPr anchorCtr="0" anchor="t"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864" name="Shape 864"/>
          <p:cNvSpPr txBox="1"/>
          <p:nvPr>
            <p:ph idx="1" type="body"/>
          </p:nvPr>
        </p:nvSpPr>
        <p:spPr>
          <a:xfrm>
            <a:off x="571648" y="1581419"/>
            <a:ext cx="6720000" cy="3693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400" u="none" cap="none" strike="noStrike">
                <a:solidFill>
                  <a:schemeClr val="accent2"/>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
        <p:nvSpPr>
          <p:cNvPr id="865" name="Shape 865"/>
          <p:cNvSpPr/>
          <p:nvPr>
            <p:ph idx="2" type="pic"/>
          </p:nvPr>
        </p:nvSpPr>
        <p:spPr>
          <a:xfrm>
            <a:off x="7847547" y="0"/>
            <a:ext cx="4344600" cy="6870600"/>
          </a:xfrm>
          <a:prstGeom prst="rect">
            <a:avLst/>
          </a:prstGeom>
          <a:solidFill>
            <a:srgbClr val="BFBFBF"/>
          </a:solidFill>
          <a:ln>
            <a:noFill/>
          </a:ln>
        </p:spPr>
        <p:txBody>
          <a:bodyPr anchorCtr="0" anchor="ctr" bIns="91425" lIns="91425" rIns="91425" tIns="91425"/>
          <a:lstStyle>
            <a:lvl1pPr indent="0" lvl="0" marL="0" marR="0" rtl="0" algn="ctr">
              <a:spcBef>
                <a:spcPts val="1200"/>
              </a:spcBef>
              <a:spcAft>
                <a:spcPts val="200"/>
              </a:spcAft>
              <a:buClr>
                <a:srgbClr val="7F7F7F"/>
              </a:buClr>
              <a:buFont typeface="Arial"/>
              <a:buNone/>
              <a:defRPr b="0" i="0" sz="16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866" name="Shape 866"/>
          <p:cNvSpPr txBox="1"/>
          <p:nvPr>
            <p:ph idx="3" type="body"/>
          </p:nvPr>
        </p:nvSpPr>
        <p:spPr>
          <a:xfrm>
            <a:off x="571648" y="2266113"/>
            <a:ext cx="6715500" cy="2589300"/>
          </a:xfrm>
          <a:prstGeom prst="rect">
            <a:avLst/>
          </a:prstGeom>
          <a:noFill/>
          <a:ln>
            <a:noFill/>
          </a:ln>
        </p:spPr>
        <p:txBody>
          <a:bodyPr anchorCtr="0" anchor="t" bIns="91425" lIns="91425" rIns="91425" tIns="91425"/>
          <a:lstStyle>
            <a:lvl1pPr indent="127000" lvl="0" marL="0" marR="0" rtl="0" algn="l">
              <a:lnSpc>
                <a:spcPct val="100000"/>
              </a:lnSpc>
              <a:spcBef>
                <a:spcPts val="10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0"/>
              </a:spcBef>
              <a:spcAft>
                <a:spcPts val="4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867" name="Shape 867"/>
          <p:cNvSpPr txBox="1"/>
          <p:nvPr>
            <p:ph idx="11" type="ftr"/>
          </p:nvPr>
        </p:nvSpPr>
        <p:spPr>
          <a:xfrm>
            <a:off x="578001" y="6529171"/>
            <a:ext cx="105897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asic 2">
    <p:spTree>
      <p:nvGrpSpPr>
        <p:cNvPr id="868" name="Shape 868"/>
        <p:cNvGrpSpPr/>
        <p:nvPr/>
      </p:nvGrpSpPr>
      <p:grpSpPr>
        <a:xfrm>
          <a:off x="0" y="0"/>
          <a:ext cx="0" cy="0"/>
          <a:chOff x="0" y="0"/>
          <a:chExt cx="0" cy="0"/>
        </a:xfrm>
      </p:grpSpPr>
      <p:sp>
        <p:nvSpPr>
          <p:cNvPr id="869" name="Shape 869"/>
          <p:cNvSpPr txBox="1"/>
          <p:nvPr>
            <p:ph type="title"/>
          </p:nvPr>
        </p:nvSpPr>
        <p:spPr>
          <a:xfrm>
            <a:off x="571648" y="63500"/>
            <a:ext cx="11048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870" name="Shape 870"/>
          <p:cNvSpPr txBox="1"/>
          <p:nvPr>
            <p:ph idx="1" type="body"/>
          </p:nvPr>
        </p:nvSpPr>
        <p:spPr>
          <a:xfrm>
            <a:off x="571648" y="1081137"/>
            <a:ext cx="11049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871" name="Shape 871"/>
          <p:cNvSpPr txBox="1"/>
          <p:nvPr>
            <p:ph idx="11" type="ftr"/>
          </p:nvPr>
        </p:nvSpPr>
        <p:spPr>
          <a:xfrm>
            <a:off x="578001" y="6529171"/>
            <a:ext cx="105897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Guide Placement ">
    <p:spTree>
      <p:nvGrpSpPr>
        <p:cNvPr id="872" name="Shape 872"/>
        <p:cNvGrpSpPr/>
        <p:nvPr/>
      </p:nvGrpSpPr>
      <p:grpSpPr>
        <a:xfrm>
          <a:off x="0" y="0"/>
          <a:ext cx="0" cy="0"/>
          <a:chOff x="0" y="0"/>
          <a:chExt cx="0" cy="0"/>
        </a:xfrm>
      </p:grpSpPr>
      <p:cxnSp>
        <p:nvCxnSpPr>
          <p:cNvPr id="873" name="Shape 873"/>
          <p:cNvCxnSpPr/>
          <p:nvPr/>
        </p:nvCxnSpPr>
        <p:spPr>
          <a:xfrm>
            <a:off x="581176" y="0"/>
            <a:ext cx="0" cy="6858000"/>
          </a:xfrm>
          <a:prstGeom prst="straightConnector1">
            <a:avLst/>
          </a:prstGeom>
          <a:noFill/>
          <a:ln cap="flat" cmpd="sng" w="19050">
            <a:solidFill>
              <a:schemeClr val="accent5"/>
            </a:solidFill>
            <a:prstDash val="solid"/>
            <a:round/>
            <a:headEnd len="med" w="med" type="none"/>
            <a:tailEnd len="med" w="med" type="none"/>
          </a:ln>
        </p:spPr>
      </p:cxnSp>
      <p:cxnSp>
        <p:nvCxnSpPr>
          <p:cNvPr id="874" name="Shape 874"/>
          <p:cNvCxnSpPr/>
          <p:nvPr/>
        </p:nvCxnSpPr>
        <p:spPr>
          <a:xfrm>
            <a:off x="11621939" y="-1587"/>
            <a:ext cx="0" cy="6858000"/>
          </a:xfrm>
          <a:prstGeom prst="straightConnector1">
            <a:avLst/>
          </a:prstGeom>
          <a:noFill/>
          <a:ln cap="flat" cmpd="sng" w="19050">
            <a:solidFill>
              <a:schemeClr val="accent5"/>
            </a:solidFill>
            <a:prstDash val="solid"/>
            <a:round/>
            <a:headEnd len="med" w="med" type="none"/>
            <a:tailEnd len="med" w="med" type="none"/>
          </a:ln>
        </p:spPr>
      </p:cxnSp>
      <p:cxnSp>
        <p:nvCxnSpPr>
          <p:cNvPr id="875" name="Shape 875"/>
          <p:cNvCxnSpPr/>
          <p:nvPr/>
        </p:nvCxnSpPr>
        <p:spPr>
          <a:xfrm rot="10800000">
            <a:off x="6096000" y="-103717"/>
            <a:ext cx="0" cy="12192000"/>
          </a:xfrm>
          <a:prstGeom prst="straightConnector1">
            <a:avLst/>
          </a:prstGeom>
          <a:noFill/>
          <a:ln cap="flat" cmpd="sng" w="9525">
            <a:solidFill>
              <a:schemeClr val="accent5"/>
            </a:solidFill>
            <a:prstDash val="solid"/>
            <a:round/>
            <a:headEnd len="med" w="med" type="none"/>
            <a:tailEnd len="med" w="med" type="none"/>
          </a:ln>
        </p:spPr>
      </p:cxnSp>
      <p:cxnSp>
        <p:nvCxnSpPr>
          <p:cNvPr id="876" name="Shape 876"/>
          <p:cNvCxnSpPr/>
          <p:nvPr/>
        </p:nvCxnSpPr>
        <p:spPr>
          <a:xfrm rot="10800000">
            <a:off x="6096000" y="-4338049"/>
            <a:ext cx="0" cy="12192000"/>
          </a:xfrm>
          <a:prstGeom prst="straightConnector1">
            <a:avLst/>
          </a:prstGeom>
          <a:noFill/>
          <a:ln cap="flat" cmpd="sng" w="19050">
            <a:solidFill>
              <a:schemeClr val="accent5"/>
            </a:solidFill>
            <a:prstDash val="solid"/>
            <a:round/>
            <a:headEnd len="med" w="med" type="none"/>
            <a:tailEnd len="med" w="med" type="none"/>
          </a:ln>
        </p:spPr>
      </p:cxnSp>
      <p:sp>
        <p:nvSpPr>
          <p:cNvPr id="877" name="Shape 877"/>
          <p:cNvSpPr/>
          <p:nvPr/>
        </p:nvSpPr>
        <p:spPr>
          <a:xfrm>
            <a:off x="7117028" y="2289701"/>
            <a:ext cx="4434900" cy="3538500"/>
          </a:xfrm>
          <a:prstGeom prst="rect">
            <a:avLst/>
          </a:prstGeom>
          <a:noFill/>
          <a:ln>
            <a:noFill/>
          </a:ln>
        </p:spPr>
        <p:txBody>
          <a:bodyPr anchorCtr="0" anchor="t" bIns="60925" lIns="121875" rIns="121875" tIns="60925">
            <a:noAutofit/>
          </a:bodyPr>
          <a:lstStyle/>
          <a:p>
            <a:pPr indent="0" lvl="0" marL="0" marR="0" rtl="0" algn="l">
              <a:spcBef>
                <a:spcPts val="0"/>
              </a:spcBef>
              <a:spcAft>
                <a:spcPts val="0"/>
              </a:spcAft>
              <a:buSzPct val="25000"/>
              <a:buNone/>
            </a:pPr>
            <a:r>
              <a:rPr b="1" lang="en-US" sz="1600">
                <a:solidFill>
                  <a:srgbClr val="00A1E0"/>
                </a:solidFill>
                <a:latin typeface="Arial"/>
                <a:ea typeface="Arial"/>
                <a:cs typeface="Arial"/>
                <a:sym typeface="Arial"/>
              </a:rPr>
              <a:t>Realigning Guides</a:t>
            </a:r>
          </a:p>
          <a:p>
            <a:pPr indent="0" lvl="0" marL="0" marR="0" rtl="0" algn="l">
              <a:spcBef>
                <a:spcPts val="800"/>
              </a:spcBef>
              <a:spcAft>
                <a:spcPts val="0"/>
              </a:spcAft>
              <a:buSzPct val="25000"/>
              <a:buNone/>
            </a:pPr>
            <a:r>
              <a:rPr lang="en-US" sz="1200">
                <a:solidFill>
                  <a:schemeClr val="accent2"/>
                </a:solidFill>
                <a:latin typeface="Arial"/>
                <a:ea typeface="Arial"/>
                <a:cs typeface="Arial"/>
                <a:sym typeface="Arial"/>
              </a:rPr>
              <a:t>Guides can can easily be bumped and moved accidentally.  </a:t>
            </a:r>
          </a:p>
          <a:p>
            <a:pPr indent="0" lvl="0" marL="0" marR="0" rtl="0" algn="l">
              <a:spcBef>
                <a:spcPts val="800"/>
              </a:spcBef>
              <a:spcAft>
                <a:spcPts val="0"/>
              </a:spcAft>
              <a:buSzPct val="25000"/>
              <a:buNone/>
            </a:pPr>
            <a:r>
              <a:rPr lang="en-US" sz="1200">
                <a:solidFill>
                  <a:schemeClr val="accent2"/>
                </a:solidFill>
                <a:latin typeface="Arial"/>
                <a:ea typeface="Arial"/>
                <a:cs typeface="Arial"/>
                <a:sym typeface="Arial"/>
              </a:rPr>
              <a:t>This slide layout show you how to reset your guides. </a:t>
            </a:r>
          </a:p>
          <a:p>
            <a:pPr indent="0" lvl="0" marL="0" marR="0" rtl="0" algn="l">
              <a:spcBef>
                <a:spcPts val="800"/>
              </a:spcBef>
              <a:spcAft>
                <a:spcPts val="0"/>
              </a:spcAft>
              <a:buSzPct val="25000"/>
              <a:buNone/>
            </a:pPr>
            <a:r>
              <a:rPr b="1" lang="en-US" sz="1200">
                <a:solidFill>
                  <a:schemeClr val="accent2"/>
                </a:solidFill>
                <a:latin typeface="Arial"/>
                <a:ea typeface="Arial"/>
                <a:cs typeface="Arial"/>
                <a:sym typeface="Arial"/>
              </a:rPr>
              <a:t>NOTE: </a:t>
            </a:r>
            <a:r>
              <a:rPr lang="en-US" sz="1200">
                <a:solidFill>
                  <a:schemeClr val="accent2"/>
                </a:solidFill>
                <a:latin typeface="Arial"/>
                <a:ea typeface="Arial"/>
                <a:cs typeface="Arial"/>
                <a:sym typeface="Arial"/>
              </a:rPr>
              <a:t>When working on any older deck, be sure to check and ensure that the guides in your deck are set.</a:t>
            </a:r>
          </a:p>
          <a:p>
            <a:pPr indent="0" lvl="0" marL="0" marR="0" rtl="0" algn="l">
              <a:spcBef>
                <a:spcPts val="800"/>
              </a:spcBef>
              <a:spcAft>
                <a:spcPts val="0"/>
              </a:spcAft>
              <a:buClr>
                <a:schemeClr val="accent2"/>
              </a:buClr>
              <a:buSzPct val="100000"/>
              <a:buFont typeface="Arial"/>
              <a:buAutoNum type="arabicPeriod"/>
            </a:pPr>
            <a:r>
              <a:rPr b="1" lang="en-US" sz="1200">
                <a:solidFill>
                  <a:schemeClr val="accent2"/>
                </a:solidFill>
                <a:latin typeface="Arial"/>
                <a:ea typeface="Arial"/>
                <a:cs typeface="Arial"/>
                <a:sym typeface="Arial"/>
              </a:rPr>
              <a:t>Turn on your guides </a:t>
            </a:r>
          </a:p>
          <a:p>
            <a:pPr indent="0" lvl="0" marL="0" marR="0" rtl="0" algn="l">
              <a:spcBef>
                <a:spcPts val="800"/>
              </a:spcBef>
              <a:spcAft>
                <a:spcPts val="0"/>
              </a:spcAft>
              <a:buClr>
                <a:schemeClr val="accent2"/>
              </a:buClr>
              <a:buSzPct val="100000"/>
              <a:buFont typeface="Arial"/>
              <a:buAutoNum type="arabicPeriod"/>
            </a:pPr>
            <a:r>
              <a:rPr b="1" lang="en-US" sz="1200">
                <a:solidFill>
                  <a:schemeClr val="accent2"/>
                </a:solidFill>
                <a:latin typeface="Arial"/>
                <a:ea typeface="Arial"/>
                <a:cs typeface="Arial"/>
                <a:sym typeface="Arial"/>
              </a:rPr>
              <a:t>Insert a new slide the using the Guide Layout slide option.</a:t>
            </a:r>
          </a:p>
          <a:p>
            <a:pPr indent="0" lvl="0" marL="0" marR="0" rtl="0" algn="l">
              <a:spcBef>
                <a:spcPts val="800"/>
              </a:spcBef>
              <a:spcAft>
                <a:spcPts val="0"/>
              </a:spcAft>
              <a:buClr>
                <a:schemeClr val="accent2"/>
              </a:buClr>
              <a:buSzPct val="100000"/>
              <a:buFont typeface="Arial"/>
              <a:buAutoNum type="arabicPeriod"/>
            </a:pPr>
            <a:r>
              <a:rPr b="1" lang="en-US" sz="1200">
                <a:solidFill>
                  <a:schemeClr val="accent2"/>
                </a:solidFill>
                <a:latin typeface="Arial"/>
                <a:ea typeface="Arial"/>
                <a:cs typeface="Arial"/>
                <a:sym typeface="Arial"/>
              </a:rPr>
              <a:t>Do your guides align with the orange lines in the new slide?  </a:t>
            </a:r>
            <a:r>
              <a:rPr lang="en-US" sz="1200">
                <a:solidFill>
                  <a:schemeClr val="accent2"/>
                </a:solidFill>
                <a:latin typeface="Arial"/>
                <a:ea typeface="Arial"/>
                <a:cs typeface="Arial"/>
                <a:sym typeface="Arial"/>
              </a:rPr>
              <a:t>If yes, your guides are set, if not, proceed then realign each of the lines to line up with the lines shown on this page. </a:t>
            </a:r>
          </a:p>
          <a:p>
            <a:pPr indent="0" lvl="0" marL="0" marR="0" rtl="0" algn="l">
              <a:spcBef>
                <a:spcPts val="800"/>
              </a:spcBef>
              <a:spcAft>
                <a:spcPts val="0"/>
              </a:spcAft>
              <a:buClr>
                <a:schemeClr val="accent2"/>
              </a:buClr>
              <a:buSzPct val="100000"/>
              <a:buFont typeface="Arial"/>
              <a:buAutoNum type="arabicPeriod"/>
            </a:pPr>
            <a:r>
              <a:rPr b="1" lang="en-US" sz="1200">
                <a:solidFill>
                  <a:schemeClr val="accent2"/>
                </a:solidFill>
                <a:latin typeface="Arial"/>
                <a:ea typeface="Arial"/>
                <a:cs typeface="Arial"/>
                <a:sym typeface="Arial"/>
              </a:rPr>
              <a:t>Once guides are reset, delete the Guide Layout Slide</a:t>
            </a:r>
          </a:p>
          <a:p>
            <a:pPr indent="0" lvl="0" marL="0" marR="0" rtl="0" algn="l">
              <a:spcBef>
                <a:spcPts val="800"/>
              </a:spcBef>
              <a:spcAft>
                <a:spcPts val="0"/>
              </a:spcAft>
              <a:buNone/>
            </a:pPr>
            <a:r>
              <a:t/>
            </a:r>
            <a:endParaRPr sz="1300">
              <a:solidFill>
                <a:schemeClr val="accent2"/>
              </a:solidFill>
              <a:latin typeface="Arial"/>
              <a:ea typeface="Arial"/>
              <a:cs typeface="Arial"/>
              <a:sym typeface="Arial"/>
            </a:endParaRPr>
          </a:p>
          <a:p>
            <a:pPr indent="0" lvl="0" marL="0" marR="0" rtl="0" algn="l">
              <a:spcBef>
                <a:spcPts val="800"/>
              </a:spcBef>
              <a:buNone/>
            </a:pPr>
            <a:r>
              <a:t/>
            </a:r>
            <a:endParaRPr sz="1300">
              <a:solidFill>
                <a:schemeClr val="accent2"/>
              </a:solidFill>
              <a:latin typeface="Arial"/>
              <a:ea typeface="Arial"/>
              <a:cs typeface="Arial"/>
              <a:sym typeface="Arial"/>
            </a:endParaRPr>
          </a:p>
        </p:txBody>
      </p:sp>
      <p:sp>
        <p:nvSpPr>
          <p:cNvPr id="878" name="Shape 878"/>
          <p:cNvSpPr/>
          <p:nvPr/>
        </p:nvSpPr>
        <p:spPr>
          <a:xfrm flipH="1" rot="8102000">
            <a:off x="11247284" y="1764999"/>
            <a:ext cx="364655" cy="373352"/>
          </a:xfrm>
          <a:prstGeom prst="rightArrow">
            <a:avLst>
              <a:gd fmla="val 50000" name="adj1"/>
              <a:gd fmla="val 50000" name="adj2"/>
            </a:avLst>
          </a:prstGeom>
          <a:solidFill>
            <a:schemeClr val="accent5"/>
          </a:solidFill>
          <a:ln>
            <a:noFill/>
          </a:ln>
        </p:spPr>
        <p:txBody>
          <a:bodyPr anchorCtr="0" anchor="t"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79" name="Shape 879"/>
          <p:cNvSpPr/>
          <p:nvPr/>
        </p:nvSpPr>
        <p:spPr>
          <a:xfrm rot="-8102000">
            <a:off x="580344" y="1764999"/>
            <a:ext cx="364655" cy="373352"/>
          </a:xfrm>
          <a:prstGeom prst="rightArrow">
            <a:avLst>
              <a:gd fmla="val 50000" name="adj1"/>
              <a:gd fmla="val 50000" name="adj2"/>
            </a:avLst>
          </a:prstGeom>
          <a:solidFill>
            <a:schemeClr val="accent5"/>
          </a:solidFill>
          <a:ln>
            <a:noFill/>
          </a:ln>
        </p:spPr>
        <p:txBody>
          <a:bodyPr anchorCtr="0" anchor="t"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80" name="Shape 880"/>
          <p:cNvSpPr/>
          <p:nvPr/>
        </p:nvSpPr>
        <p:spPr>
          <a:xfrm rot="2698000">
            <a:off x="11247284" y="5638767"/>
            <a:ext cx="364655" cy="373352"/>
          </a:xfrm>
          <a:prstGeom prst="rightArrow">
            <a:avLst>
              <a:gd fmla="val 50000" name="adj1"/>
              <a:gd fmla="val 50000" name="adj2"/>
            </a:avLst>
          </a:prstGeom>
          <a:solidFill>
            <a:schemeClr val="accent5"/>
          </a:solidFill>
          <a:ln>
            <a:noFill/>
          </a:ln>
        </p:spPr>
        <p:txBody>
          <a:bodyPr anchorCtr="0" anchor="t"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81" name="Shape 881"/>
          <p:cNvSpPr/>
          <p:nvPr/>
        </p:nvSpPr>
        <p:spPr>
          <a:xfrm flipH="1" rot="-2698000">
            <a:off x="580344" y="5638767"/>
            <a:ext cx="364655" cy="373352"/>
          </a:xfrm>
          <a:prstGeom prst="rightArrow">
            <a:avLst>
              <a:gd fmla="val 50000" name="adj1"/>
              <a:gd fmla="val 50000" name="adj2"/>
            </a:avLst>
          </a:prstGeom>
          <a:solidFill>
            <a:schemeClr val="accent5"/>
          </a:solidFill>
          <a:ln>
            <a:noFill/>
          </a:ln>
        </p:spPr>
        <p:txBody>
          <a:bodyPr anchorCtr="0" anchor="t"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82" name="Shape 882"/>
          <p:cNvSpPr txBox="1"/>
          <p:nvPr/>
        </p:nvSpPr>
        <p:spPr>
          <a:xfrm>
            <a:off x="1117891" y="2289701"/>
            <a:ext cx="4725600" cy="3525900"/>
          </a:xfrm>
          <a:prstGeom prst="rect">
            <a:avLst/>
          </a:prstGeom>
          <a:noFill/>
          <a:ln>
            <a:noFill/>
          </a:ln>
        </p:spPr>
        <p:txBody>
          <a:bodyPr anchorCtr="0" anchor="t" bIns="60925" lIns="121875" rIns="121875" tIns="60925">
            <a:noAutofit/>
          </a:bodyPr>
          <a:lstStyle/>
          <a:p>
            <a:pPr indent="0" lvl="0" marL="0" marR="0" rtl="0" algn="l">
              <a:spcBef>
                <a:spcPts val="0"/>
              </a:spcBef>
              <a:spcAft>
                <a:spcPts val="0"/>
              </a:spcAft>
              <a:buClr>
                <a:schemeClr val="accent1"/>
              </a:buClr>
              <a:buSzPct val="25000"/>
              <a:buFont typeface="Arial"/>
              <a:buNone/>
            </a:pPr>
            <a:r>
              <a:rPr b="1" lang="en-US" sz="1600">
                <a:solidFill>
                  <a:schemeClr val="accent1"/>
                </a:solidFill>
                <a:latin typeface="Arial"/>
                <a:ea typeface="Arial"/>
                <a:cs typeface="Arial"/>
                <a:sym typeface="Arial"/>
              </a:rPr>
              <a:t>What are Drawing Guides?  </a:t>
            </a:r>
          </a:p>
          <a:p>
            <a:pPr indent="0" lvl="0" marL="0" marR="0" rtl="0" algn="l">
              <a:spcBef>
                <a:spcPts val="800"/>
              </a:spcBef>
              <a:spcAft>
                <a:spcPts val="0"/>
              </a:spcAft>
              <a:buClr>
                <a:schemeClr val="accent2"/>
              </a:buClr>
              <a:buSzPct val="25000"/>
              <a:buFont typeface="Arial"/>
              <a:buNone/>
            </a:pPr>
            <a:r>
              <a:rPr lang="en-US" sz="1200">
                <a:solidFill>
                  <a:schemeClr val="accent2"/>
                </a:solidFill>
                <a:latin typeface="Arial"/>
                <a:ea typeface="Arial"/>
                <a:cs typeface="Arial"/>
                <a:sym typeface="Arial"/>
              </a:rPr>
              <a:t>This lines that that appear on all pages in the same spot, but don’t show up when you print or view deck in Show mode.  </a:t>
            </a:r>
          </a:p>
          <a:p>
            <a:pPr indent="0" lvl="0" marL="0" marR="0" rtl="0" algn="l">
              <a:spcBef>
                <a:spcPts val="800"/>
              </a:spcBef>
              <a:spcAft>
                <a:spcPts val="0"/>
              </a:spcAft>
              <a:buClr>
                <a:schemeClr val="accent2"/>
              </a:buClr>
              <a:buSzPct val="25000"/>
              <a:buFont typeface="Arial"/>
              <a:buNone/>
            </a:pPr>
            <a:r>
              <a:rPr lang="en-US" sz="1200">
                <a:solidFill>
                  <a:schemeClr val="accent2"/>
                </a:solidFill>
                <a:latin typeface="Arial"/>
                <a:ea typeface="Arial"/>
                <a:cs typeface="Arial"/>
                <a:sym typeface="Arial"/>
              </a:rPr>
              <a:t>Think of them as internal margins for the proper alignment and consistent placement of content. Object will snap to them and they are also perfect for cropping an image to. </a:t>
            </a:r>
          </a:p>
          <a:p>
            <a:pPr indent="0" lvl="0" marL="0" marR="0" rtl="0" algn="l">
              <a:spcBef>
                <a:spcPts val="800"/>
              </a:spcBef>
              <a:spcAft>
                <a:spcPts val="0"/>
              </a:spcAft>
              <a:buClr>
                <a:schemeClr val="accent2"/>
              </a:buClr>
              <a:buSzPct val="25000"/>
              <a:buFont typeface="Arial"/>
              <a:buNone/>
            </a:pPr>
            <a:r>
              <a:rPr lang="en-US" sz="1200">
                <a:solidFill>
                  <a:schemeClr val="accent2"/>
                </a:solidFill>
                <a:latin typeface="Arial"/>
                <a:ea typeface="Arial"/>
                <a:cs typeface="Arial"/>
                <a:sym typeface="Arial"/>
              </a:rPr>
              <a:t>This template has pre-made guides that delineate where your workspace is.  </a:t>
            </a:r>
            <a:br>
              <a:rPr b="1" lang="en-US" sz="1200">
                <a:solidFill>
                  <a:schemeClr val="accent2"/>
                </a:solidFill>
                <a:latin typeface="Arial"/>
                <a:ea typeface="Arial"/>
                <a:cs typeface="Arial"/>
                <a:sym typeface="Arial"/>
              </a:rPr>
            </a:br>
            <a:br>
              <a:rPr b="1" lang="en-US" sz="1200">
                <a:solidFill>
                  <a:schemeClr val="accent1"/>
                </a:solidFill>
                <a:latin typeface="Arial"/>
                <a:ea typeface="Arial"/>
                <a:cs typeface="Arial"/>
                <a:sym typeface="Arial"/>
              </a:rPr>
            </a:br>
            <a:r>
              <a:rPr b="1" lang="en-US" sz="1600">
                <a:solidFill>
                  <a:schemeClr val="accent1"/>
                </a:solidFill>
                <a:latin typeface="Arial"/>
                <a:ea typeface="Arial"/>
                <a:cs typeface="Arial"/>
                <a:sym typeface="Arial"/>
              </a:rPr>
              <a:t>How to Turn Guides On and Off</a:t>
            </a:r>
          </a:p>
          <a:p>
            <a:pPr indent="0" lvl="0" marL="0" marR="0" rtl="0" algn="l">
              <a:spcBef>
                <a:spcPts val="800"/>
              </a:spcBef>
              <a:spcAft>
                <a:spcPts val="0"/>
              </a:spcAft>
              <a:buClr>
                <a:schemeClr val="accent3"/>
              </a:buClr>
              <a:buSzPct val="25000"/>
              <a:buFont typeface="Arial"/>
              <a:buNone/>
            </a:pPr>
            <a:r>
              <a:rPr b="1" lang="en-US" sz="1200">
                <a:solidFill>
                  <a:schemeClr val="accent2"/>
                </a:solidFill>
                <a:latin typeface="Arial"/>
                <a:ea typeface="Arial"/>
                <a:cs typeface="Arial"/>
                <a:sym typeface="Arial"/>
              </a:rPr>
              <a:t>Windows: </a:t>
            </a:r>
            <a:r>
              <a:rPr lang="en-US" sz="1200">
                <a:solidFill>
                  <a:schemeClr val="accent2"/>
                </a:solidFill>
                <a:latin typeface="Arial"/>
                <a:ea typeface="Arial"/>
                <a:cs typeface="Arial"/>
                <a:sym typeface="Arial"/>
              </a:rPr>
              <a:t>ALT + F9 or Right click in blue area off workspace &gt;Grids and Guides&gt;Display Drawing Guides on Screen</a:t>
            </a:r>
          </a:p>
          <a:p>
            <a:pPr indent="0" lvl="0" marL="0" marR="0" rtl="0" algn="l">
              <a:spcBef>
                <a:spcPts val="800"/>
              </a:spcBef>
              <a:spcAft>
                <a:spcPts val="0"/>
              </a:spcAft>
              <a:buClr>
                <a:schemeClr val="accent3"/>
              </a:buClr>
              <a:buSzPct val="25000"/>
              <a:buFont typeface="Arial"/>
              <a:buNone/>
            </a:pPr>
            <a:r>
              <a:rPr b="1" lang="en-US" sz="1200">
                <a:solidFill>
                  <a:schemeClr val="accent2"/>
                </a:solidFill>
                <a:latin typeface="Arial"/>
                <a:ea typeface="Arial"/>
                <a:cs typeface="Arial"/>
                <a:sym typeface="Arial"/>
              </a:rPr>
              <a:t>Mac 2011: </a:t>
            </a:r>
            <a:r>
              <a:rPr lang="en-US" sz="1200">
                <a:solidFill>
                  <a:schemeClr val="accent2"/>
                </a:solidFill>
                <a:latin typeface="Arial"/>
                <a:ea typeface="Arial"/>
                <a:cs typeface="Arial"/>
                <a:sym typeface="Arial"/>
              </a:rPr>
              <a:t>Control + Option + Command + G or </a:t>
            </a:r>
            <a:br>
              <a:rPr lang="en-US" sz="1200">
                <a:solidFill>
                  <a:schemeClr val="accent2"/>
                </a:solidFill>
                <a:latin typeface="Arial"/>
                <a:ea typeface="Arial"/>
                <a:cs typeface="Arial"/>
                <a:sym typeface="Arial"/>
              </a:rPr>
            </a:br>
            <a:r>
              <a:rPr lang="en-US" sz="1200">
                <a:solidFill>
                  <a:schemeClr val="accent2"/>
                </a:solidFill>
                <a:latin typeface="Arial"/>
                <a:ea typeface="Arial"/>
                <a:cs typeface="Arial"/>
                <a:sym typeface="Arial"/>
              </a:rPr>
              <a:t>View&gt;Guides&gt;Static Guides</a:t>
            </a:r>
          </a:p>
          <a:p>
            <a:pPr indent="0" lvl="0" marL="0" marR="0" rtl="0" algn="l">
              <a:spcBef>
                <a:spcPts val="800"/>
              </a:spcBef>
              <a:spcAft>
                <a:spcPts val="0"/>
              </a:spcAft>
              <a:buClr>
                <a:schemeClr val="accent3"/>
              </a:buClr>
              <a:buSzPct val="25000"/>
              <a:buFont typeface="Arial"/>
              <a:buNone/>
            </a:pPr>
            <a:r>
              <a:rPr b="1" lang="en-US" sz="1200">
                <a:solidFill>
                  <a:schemeClr val="accent2"/>
                </a:solidFill>
                <a:latin typeface="Arial"/>
                <a:ea typeface="Arial"/>
                <a:cs typeface="Arial"/>
                <a:sym typeface="Arial"/>
              </a:rPr>
              <a:t>MAC 2008:   </a:t>
            </a:r>
            <a:r>
              <a:rPr lang="en-US" sz="1200">
                <a:solidFill>
                  <a:schemeClr val="accent2"/>
                </a:solidFill>
                <a:latin typeface="Arial"/>
                <a:ea typeface="Arial"/>
                <a:cs typeface="Arial"/>
                <a:sym typeface="Arial"/>
              </a:rPr>
              <a:t>Command + G or View&gt;Guides&gt;Static Guides</a:t>
            </a:r>
          </a:p>
        </p:txBody>
      </p:sp>
      <p:sp>
        <p:nvSpPr>
          <p:cNvPr id="883" name="Shape 883"/>
          <p:cNvSpPr txBox="1"/>
          <p:nvPr/>
        </p:nvSpPr>
        <p:spPr>
          <a:xfrm>
            <a:off x="7499716" y="1776413"/>
            <a:ext cx="3660000" cy="462000"/>
          </a:xfrm>
          <a:prstGeom prst="rect">
            <a:avLst/>
          </a:prstGeom>
          <a:noFill/>
          <a:ln>
            <a:noFill/>
          </a:ln>
        </p:spPr>
        <p:txBody>
          <a:bodyPr anchorCtr="0" anchor="t" bIns="45700" lIns="91425" rIns="91425" tIns="45700">
            <a:noAutofit/>
          </a:bodyPr>
          <a:lstStyle/>
          <a:p>
            <a:pPr indent="0" lvl="0" marL="0" marR="0" rtl="0" algn="r">
              <a:spcBef>
                <a:spcPts val="0"/>
              </a:spcBef>
              <a:spcAft>
                <a:spcPts val="0"/>
              </a:spcAft>
              <a:buSzPct val="25000"/>
              <a:buNone/>
            </a:pPr>
            <a:r>
              <a:rPr lang="en-US" sz="1200">
                <a:solidFill>
                  <a:schemeClr val="dk2"/>
                </a:solidFill>
                <a:latin typeface="Arial"/>
                <a:ea typeface="Arial"/>
                <a:cs typeface="Arial"/>
                <a:sym typeface="Arial"/>
              </a:rPr>
              <a:t>The left and right top and bottom corners only area you should work within on your slides.</a:t>
            </a:r>
          </a:p>
        </p:txBody>
      </p:sp>
      <p:cxnSp>
        <p:nvCxnSpPr>
          <p:cNvPr id="884" name="Shape 884"/>
          <p:cNvCxnSpPr/>
          <p:nvPr/>
        </p:nvCxnSpPr>
        <p:spPr>
          <a:xfrm rot="10800000">
            <a:off x="6096000" y="-5416550"/>
            <a:ext cx="0" cy="12192000"/>
          </a:xfrm>
          <a:prstGeom prst="straightConnector1">
            <a:avLst/>
          </a:prstGeom>
          <a:noFill/>
          <a:ln cap="flat" cmpd="sng" w="19050">
            <a:solidFill>
              <a:schemeClr val="accent5"/>
            </a:solidFill>
            <a:prstDash val="solid"/>
            <a:round/>
            <a:headEnd len="med" w="med" type="none"/>
            <a:tailEnd len="med" w="med" type="none"/>
          </a:ln>
        </p:spPr>
      </p:cxnSp>
      <p:cxnSp>
        <p:nvCxnSpPr>
          <p:cNvPr id="885" name="Shape 885"/>
          <p:cNvCxnSpPr/>
          <p:nvPr/>
        </p:nvCxnSpPr>
        <p:spPr>
          <a:xfrm rot="10800000">
            <a:off x="6096000" y="-4628094"/>
            <a:ext cx="0" cy="12192000"/>
          </a:xfrm>
          <a:prstGeom prst="straightConnector1">
            <a:avLst/>
          </a:prstGeom>
          <a:noFill/>
          <a:ln cap="flat" cmpd="sng" w="19050">
            <a:solidFill>
              <a:schemeClr val="accent5"/>
            </a:solidFill>
            <a:prstDash val="solid"/>
            <a:round/>
            <a:headEnd len="med" w="med" type="none"/>
            <a:tailEnd len="med" w="med" type="none"/>
          </a:ln>
        </p:spPr>
      </p:cxnSp>
      <p:cxnSp>
        <p:nvCxnSpPr>
          <p:cNvPr id="886" name="Shape 886"/>
          <p:cNvCxnSpPr/>
          <p:nvPr/>
        </p:nvCxnSpPr>
        <p:spPr>
          <a:xfrm rot="10800000">
            <a:off x="6096000" y="425449"/>
            <a:ext cx="0" cy="12192000"/>
          </a:xfrm>
          <a:prstGeom prst="straightConnector1">
            <a:avLst/>
          </a:prstGeom>
          <a:noFill/>
          <a:ln cap="flat" cmpd="sng" w="9525">
            <a:solidFill>
              <a:schemeClr val="accent5"/>
            </a:solidFill>
            <a:prstDash val="solid"/>
            <a:round/>
            <a:headEnd len="med" w="med" type="none"/>
            <a:tailEnd len="med" w="med" type="none"/>
          </a:ln>
        </p:spPr>
      </p:cxnSp>
      <p:sp>
        <p:nvSpPr>
          <p:cNvPr id="887" name="Shape 887"/>
          <p:cNvSpPr/>
          <p:nvPr/>
        </p:nvSpPr>
        <p:spPr>
          <a:xfrm>
            <a:off x="7124365" y="5632798"/>
            <a:ext cx="3981900" cy="841200"/>
          </a:xfrm>
          <a:prstGeom prst="rect">
            <a:avLst/>
          </a:prstGeom>
          <a:noFill/>
          <a:ln>
            <a:noFill/>
          </a:ln>
        </p:spPr>
        <p:txBody>
          <a:bodyPr anchorCtr="0" anchor="t" bIns="60925" lIns="121875" rIns="121875" tIns="60925">
            <a:noAutofit/>
          </a:bodyPr>
          <a:lstStyle/>
          <a:p>
            <a:pPr indent="0" lvl="0" marL="0" marR="0" rtl="0" algn="l">
              <a:spcBef>
                <a:spcPts val="0"/>
              </a:spcBef>
              <a:spcAft>
                <a:spcPts val="0"/>
              </a:spcAft>
              <a:buClr>
                <a:srgbClr val="00A1E0"/>
              </a:buClr>
              <a:buSzPct val="25000"/>
              <a:buFont typeface="Arial"/>
              <a:buNone/>
            </a:pPr>
            <a:r>
              <a:rPr b="1" lang="en-US" sz="1600">
                <a:solidFill>
                  <a:srgbClr val="00A1E0"/>
                </a:solidFill>
                <a:latin typeface="Arial"/>
                <a:ea typeface="Arial"/>
                <a:cs typeface="Arial"/>
                <a:sym typeface="Arial"/>
              </a:rPr>
              <a:t>How to Create</a:t>
            </a:r>
            <a:r>
              <a:rPr b="1" lang="en-US" sz="1600">
                <a:solidFill>
                  <a:srgbClr val="00A1E0"/>
                </a:solidFill>
                <a:latin typeface="Arial"/>
                <a:ea typeface="Arial"/>
                <a:cs typeface="Arial"/>
                <a:sym typeface="Arial"/>
              </a:rPr>
              <a:t> a New Guide Line</a:t>
            </a:r>
          </a:p>
          <a:p>
            <a:pPr indent="0" lvl="0" marL="0" marR="0" rtl="0" algn="l">
              <a:spcBef>
                <a:spcPts val="800"/>
              </a:spcBef>
              <a:buClr>
                <a:schemeClr val="accent2"/>
              </a:buClr>
              <a:buSzPct val="25000"/>
              <a:buFont typeface="Arial"/>
              <a:buNone/>
            </a:pPr>
            <a:r>
              <a:rPr lang="en-US" sz="1200">
                <a:solidFill>
                  <a:schemeClr val="accent2"/>
                </a:solidFill>
                <a:latin typeface="Arial"/>
                <a:ea typeface="Arial"/>
                <a:cs typeface="Arial"/>
                <a:sym typeface="Arial"/>
              </a:rPr>
              <a:t>Select a guide,</a:t>
            </a:r>
            <a:r>
              <a:rPr lang="en-US" sz="1200">
                <a:solidFill>
                  <a:schemeClr val="accent2"/>
                </a:solidFill>
                <a:latin typeface="Arial"/>
                <a:ea typeface="Arial"/>
                <a:cs typeface="Arial"/>
                <a:sym typeface="Arial"/>
              </a:rPr>
              <a:t> hold down the Option key and drag.  This will duplicate the line</a:t>
            </a:r>
          </a:p>
        </p:txBody>
      </p:sp>
      <p:sp>
        <p:nvSpPr>
          <p:cNvPr id="888" name="Shape 888"/>
          <p:cNvSpPr txBox="1"/>
          <p:nvPr>
            <p:ph type="title"/>
          </p:nvPr>
        </p:nvSpPr>
        <p:spPr>
          <a:xfrm>
            <a:off x="571648" y="63500"/>
            <a:ext cx="116205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889" name="Shape 889"/>
          <p:cNvSpPr txBox="1"/>
          <p:nvPr>
            <p:ph idx="11" type="ftr"/>
          </p:nvPr>
        </p:nvSpPr>
        <p:spPr>
          <a:xfrm>
            <a:off x="578001" y="6529171"/>
            <a:ext cx="105897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_E">
    <p:bg>
      <p:bgPr>
        <a:solidFill>
          <a:schemeClr val="lt1"/>
        </a:solidFill>
      </p:bgPr>
    </p:bg>
    <p:spTree>
      <p:nvGrpSpPr>
        <p:cNvPr id="890" name="Shape 890"/>
        <p:cNvGrpSpPr/>
        <p:nvPr/>
      </p:nvGrpSpPr>
      <p:grpSpPr>
        <a:xfrm>
          <a:off x="0" y="0"/>
          <a:ext cx="0" cy="0"/>
          <a:chOff x="0" y="0"/>
          <a:chExt cx="0" cy="0"/>
        </a:xfrm>
      </p:grpSpPr>
      <p:sp>
        <p:nvSpPr>
          <p:cNvPr id="891" name="Shape 891"/>
          <p:cNvSpPr/>
          <p:nvPr/>
        </p:nvSpPr>
        <p:spPr>
          <a:xfrm>
            <a:off x="457255" y="457200"/>
            <a:ext cx="11277600" cy="5943600"/>
          </a:xfrm>
          <a:prstGeom prst="rect">
            <a:avLst/>
          </a:prstGeom>
          <a:solidFill>
            <a:schemeClr val="lt2">
              <a:alpha val="54901"/>
            </a:schemeClr>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892" name="Shape 892"/>
          <p:cNvPicPr preferRelativeResize="0"/>
          <p:nvPr/>
        </p:nvPicPr>
        <p:blipFill rotWithShape="1">
          <a:blip r:embed="rId2">
            <a:alphaModFix amt="60000"/>
          </a:blip>
          <a:srcRect b="0" l="0" r="0" t="0"/>
          <a:stretch/>
        </p:blipFill>
        <p:spPr>
          <a:xfrm>
            <a:off x="0" y="0"/>
            <a:ext cx="12192000" cy="6856200"/>
          </a:xfrm>
          <a:prstGeom prst="rect">
            <a:avLst/>
          </a:prstGeom>
          <a:noFill/>
          <a:ln>
            <a:noFill/>
          </a:ln>
        </p:spPr>
      </p:pic>
      <p:sp>
        <p:nvSpPr>
          <p:cNvPr id="893" name="Shape 893"/>
          <p:cNvSpPr/>
          <p:nvPr/>
        </p:nvSpPr>
        <p:spPr>
          <a:xfrm>
            <a:off x="457255" y="2648339"/>
            <a:ext cx="11277600" cy="3752400"/>
          </a:xfrm>
          <a:prstGeom prst="rect">
            <a:avLst/>
          </a:prstGeom>
          <a:solidFill>
            <a:srgbClr val="118ED9"/>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894" name="Shape 894"/>
          <p:cNvSpPr txBox="1"/>
          <p:nvPr>
            <p:ph type="ctrTitle"/>
          </p:nvPr>
        </p:nvSpPr>
        <p:spPr>
          <a:xfrm>
            <a:off x="896345" y="535616"/>
            <a:ext cx="8185800" cy="202650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None/>
              <a:defRPr b="0" i="0" sz="4800" u="none" cap="none" strike="noStrike">
                <a:solidFill>
                  <a:srgbClr val="0A3B6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895" name="Shape 895"/>
          <p:cNvSpPr txBox="1"/>
          <p:nvPr>
            <p:ph idx="1" type="subTitle"/>
          </p:nvPr>
        </p:nvSpPr>
        <p:spPr>
          <a:xfrm>
            <a:off x="914638" y="2696772"/>
            <a:ext cx="7466100" cy="431400"/>
          </a:xfrm>
          <a:prstGeom prst="rect">
            <a:avLst/>
          </a:prstGeom>
          <a:noFill/>
          <a:ln>
            <a:noFill/>
          </a:ln>
        </p:spPr>
        <p:txBody>
          <a:bodyPr anchorCtr="0" anchor="b" bIns="91425" lIns="91425" rIns="91425" tIns="91425"/>
          <a:lstStyle>
            <a:lvl1pPr indent="-342900" lvl="0" marL="342900" marR="0" rtl="0" algn="l">
              <a:spcBef>
                <a:spcPts val="0"/>
              </a:spcBef>
              <a:spcAft>
                <a:spcPts val="0"/>
              </a:spcAft>
              <a:buClr>
                <a:srgbClr val="7F7F7F"/>
              </a:buClr>
              <a:buFont typeface="Arial"/>
              <a:buNone/>
              <a:defRPr b="0" i="0" sz="2400" u="none" cap="none" strike="noStrike">
                <a:solidFill>
                  <a:schemeClr val="lt1"/>
                </a:solidFill>
                <a:latin typeface="Arial"/>
                <a:ea typeface="Arial"/>
                <a:cs typeface="Arial"/>
                <a:sym typeface="Arial"/>
              </a:defRPr>
            </a:lvl1pPr>
            <a:lvl2pPr indent="0" lvl="1" marL="457200" marR="0" rtl="0" algn="ctr">
              <a:spcBef>
                <a:spcPts val="200"/>
              </a:spcBef>
              <a:spcAft>
                <a:spcPts val="600"/>
              </a:spcAft>
              <a:buClr>
                <a:schemeClr val="accent2"/>
              </a:buClr>
              <a:buFont typeface="Arial"/>
              <a:buNone/>
              <a:defRPr b="0" i="0" sz="1800" u="none" cap="none" strike="noStrike">
                <a:solidFill>
                  <a:srgbClr val="898989"/>
                </a:solidFill>
                <a:latin typeface="Arial"/>
                <a:ea typeface="Arial"/>
                <a:cs typeface="Arial"/>
                <a:sym typeface="Arial"/>
              </a:defRPr>
            </a:lvl2pPr>
            <a:lvl3pPr indent="0" lvl="2" marL="914400" marR="0" rtl="0" algn="ctr">
              <a:spcBef>
                <a:spcPts val="0"/>
              </a:spcBef>
              <a:spcAft>
                <a:spcPts val="600"/>
              </a:spcAft>
              <a:buClr>
                <a:schemeClr val="accent2"/>
              </a:buClr>
              <a:buFont typeface="Arial"/>
              <a:buNone/>
              <a:defRPr b="0" i="0" sz="1600" u="none" cap="none" strike="noStrike">
                <a:solidFill>
                  <a:srgbClr val="898989"/>
                </a:solidFill>
                <a:latin typeface="Arial"/>
                <a:ea typeface="Arial"/>
                <a:cs typeface="Arial"/>
                <a:sym typeface="Arial"/>
              </a:defRPr>
            </a:lvl3pPr>
            <a:lvl4pPr indent="0" lvl="3" marL="1371600" marR="0" rtl="0" algn="ctr">
              <a:spcBef>
                <a:spcPts val="0"/>
              </a:spcBef>
              <a:spcAft>
                <a:spcPts val="600"/>
              </a:spcAft>
              <a:buClr>
                <a:schemeClr val="accent2"/>
              </a:buClr>
              <a:buFont typeface="Arial"/>
              <a:buNone/>
              <a:defRPr b="1" i="0" sz="1400" u="none" cap="none" strike="noStrike">
                <a:solidFill>
                  <a:srgbClr val="898989"/>
                </a:solidFill>
                <a:latin typeface="Arial"/>
                <a:ea typeface="Arial"/>
                <a:cs typeface="Arial"/>
                <a:sym typeface="Arial"/>
              </a:defRPr>
            </a:lvl4pPr>
            <a:lvl5pPr indent="0" lvl="4" marL="1828800" marR="0" rtl="0" algn="ctr">
              <a:spcBef>
                <a:spcPts val="200"/>
              </a:spcBef>
              <a:spcAft>
                <a:spcPts val="600"/>
              </a:spcAft>
              <a:buClr>
                <a:srgbClr val="7F7F7F"/>
              </a:buClr>
              <a:buFont typeface="Arial"/>
              <a:buNone/>
              <a:defRPr b="0" i="0" sz="2000" u="none" cap="none" strike="noStrike">
                <a:solidFill>
                  <a:srgbClr val="898989"/>
                </a:solidFill>
                <a:latin typeface="Arial"/>
                <a:ea typeface="Arial"/>
                <a:cs typeface="Arial"/>
                <a:sym typeface="Arial"/>
              </a:defRPr>
            </a:lvl5pPr>
            <a:lvl6pPr indent="0" lvl="5" marL="22860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6pPr>
            <a:lvl7pPr indent="0" lvl="6" marL="27432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7pPr>
            <a:lvl8pPr indent="0" lvl="7" marL="32004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8pPr>
            <a:lvl9pPr indent="0" lvl="8" marL="36576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9pPr>
          </a:lstStyle>
          <a:p/>
        </p:txBody>
      </p:sp>
      <p:sp>
        <p:nvSpPr>
          <p:cNvPr id="896" name="Shape 896"/>
          <p:cNvSpPr txBox="1"/>
          <p:nvPr>
            <p:ph idx="2" type="body"/>
          </p:nvPr>
        </p:nvSpPr>
        <p:spPr>
          <a:xfrm>
            <a:off x="914638" y="5032698"/>
            <a:ext cx="7466100" cy="6078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1800" u="none" cap="none" strike="noStrike">
                <a:solidFill>
                  <a:schemeClr val="lt1"/>
                </a:solidFill>
                <a:latin typeface="Arial"/>
                <a:ea typeface="Arial"/>
                <a:cs typeface="Arial"/>
                <a:sym typeface="Arial"/>
              </a:defRPr>
            </a:lvl1pPr>
            <a:lvl2pPr indent="0" lvl="1" marL="0" marR="0" rtl="0" algn="l">
              <a:spcBef>
                <a:spcPts val="0"/>
              </a:spcBef>
              <a:spcAft>
                <a:spcPts val="0"/>
              </a:spcAft>
              <a:buClr>
                <a:schemeClr val="accent2"/>
              </a:buClr>
              <a:buFont typeface="Arial"/>
              <a:buNone/>
              <a:defRPr b="0" i="0" sz="1800" u="none" cap="none" strike="noStrike">
                <a:solidFill>
                  <a:schemeClr val="lt1"/>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897" name="Shape 897"/>
          <p:cNvSpPr txBox="1"/>
          <p:nvPr>
            <p:ph idx="3" type="body"/>
          </p:nvPr>
        </p:nvSpPr>
        <p:spPr>
          <a:xfrm>
            <a:off x="914638" y="5645855"/>
            <a:ext cx="7466100" cy="610200"/>
          </a:xfrm>
          <a:prstGeom prst="rect">
            <a:avLst/>
          </a:prstGeom>
          <a:noFill/>
          <a:ln>
            <a:noFill/>
          </a:ln>
        </p:spPr>
        <p:txBody>
          <a:bodyPr anchorCtr="0" anchor="t" bIns="91425" lIns="91425" rIns="91425" tIns="91425"/>
          <a:lstStyle>
            <a:lvl1pPr indent="0" lvl="0" marL="0" marR="0" rtl="0" algn="l">
              <a:spcBef>
                <a:spcPts val="0"/>
              </a:spcBef>
              <a:spcAft>
                <a:spcPts val="0"/>
              </a:spcAft>
              <a:buClr>
                <a:srgbClr val="7F7F7F"/>
              </a:buClr>
              <a:buFont typeface="Arial"/>
              <a:buNone/>
              <a:defRPr b="0" i="0" sz="1600" u="none" cap="none" strike="noStrike">
                <a:solidFill>
                  <a:schemeClr val="lt1"/>
                </a:solidFill>
                <a:latin typeface="Arial"/>
                <a:ea typeface="Arial"/>
                <a:cs typeface="Arial"/>
                <a:sym typeface="Arial"/>
              </a:defRPr>
            </a:lvl1pPr>
            <a:lvl2pPr indent="0" lvl="1" marL="0" marR="0" rtl="0" algn="l">
              <a:spcBef>
                <a:spcPts val="300"/>
              </a:spcBef>
              <a:spcAft>
                <a:spcPts val="0"/>
              </a:spcAft>
              <a:buClr>
                <a:schemeClr val="accent2"/>
              </a:buClr>
              <a:buFont typeface="Arial"/>
              <a:buNone/>
              <a:defRPr b="0" i="0" sz="1400" u="none" cap="none" strike="noStrike">
                <a:solidFill>
                  <a:schemeClr val="lt2"/>
                </a:solidFill>
                <a:latin typeface="Arial"/>
                <a:ea typeface="Arial"/>
                <a:cs typeface="Arial"/>
                <a:sym typeface="Arial"/>
              </a:defRPr>
            </a:lvl2pPr>
            <a:lvl3pPr indent="0" lvl="2" marL="0" marR="0" rtl="0" algn="l">
              <a:lnSpc>
                <a:spcPct val="95000"/>
              </a:lnSpc>
              <a:spcBef>
                <a:spcPts val="300"/>
              </a:spcBef>
              <a:spcAft>
                <a:spcPts val="0"/>
              </a:spcAft>
              <a:buClr>
                <a:srgbClr val="BFBFBF"/>
              </a:buClr>
              <a:buFont typeface="Arial"/>
              <a:buNone/>
              <a:defRPr b="0" i="0" sz="1400" u="none" cap="none" strike="noStrike">
                <a:solidFill>
                  <a:schemeClr val="lt2"/>
                </a:solidFill>
                <a:latin typeface="Arial"/>
                <a:ea typeface="Arial"/>
                <a:cs typeface="Arial"/>
                <a:sym typeface="Arial"/>
              </a:defRPr>
            </a:lvl3pPr>
            <a:lvl4pPr indent="54610" lvl="3" marL="91440" marR="0" rtl="0" algn="l">
              <a:spcBef>
                <a:spcPts val="0"/>
              </a:spcBef>
              <a:spcAft>
                <a:spcPts val="100"/>
              </a:spcAft>
              <a:buClr>
                <a:schemeClr val="accent2"/>
              </a:buClr>
              <a:buSzPct val="100000"/>
              <a:buFont typeface="Arial"/>
              <a:buChar char="•"/>
              <a:defRPr b="1" i="0" sz="900" u="none" cap="none" strike="noStrike">
                <a:solidFill>
                  <a:schemeClr val="lt1"/>
                </a:solidFill>
                <a:latin typeface="Arial"/>
                <a:ea typeface="Arial"/>
                <a:cs typeface="Arial"/>
                <a:sym typeface="Arial"/>
              </a:defRPr>
            </a:lvl4pPr>
            <a:lvl5pPr indent="-2539" lvl="4" marL="91440" marR="0" rtl="0" algn="l">
              <a:spcBef>
                <a:spcPts val="200"/>
              </a:spcBef>
              <a:spcAft>
                <a:spcPts val="100"/>
              </a:spcAft>
              <a:buNone/>
              <a:defRPr b="0" i="0" sz="9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pic>
        <p:nvPicPr>
          <p:cNvPr id="898" name="Shape 898"/>
          <p:cNvPicPr preferRelativeResize="0"/>
          <p:nvPr/>
        </p:nvPicPr>
        <p:blipFill rotWithShape="1">
          <a:blip r:embed="rId3">
            <a:alphaModFix/>
          </a:blip>
          <a:srcRect b="0" l="0" r="0" t="0"/>
          <a:stretch/>
        </p:blipFill>
        <p:spPr>
          <a:xfrm>
            <a:off x="8423478" y="1639752"/>
            <a:ext cx="2688600" cy="2926199"/>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_column_titles">
    <p:spTree>
      <p:nvGrpSpPr>
        <p:cNvPr id="899" name="Shape 899"/>
        <p:cNvGrpSpPr/>
        <p:nvPr/>
      </p:nvGrpSpPr>
      <p:grpSpPr>
        <a:xfrm>
          <a:off x="0" y="0"/>
          <a:ext cx="0" cy="0"/>
          <a:chOff x="0" y="0"/>
          <a:chExt cx="0" cy="0"/>
        </a:xfrm>
      </p:grpSpPr>
      <p:sp>
        <p:nvSpPr>
          <p:cNvPr id="900" name="Shape 900"/>
          <p:cNvSpPr txBox="1"/>
          <p:nvPr>
            <p:ph idx="1" type="body"/>
          </p:nvPr>
        </p:nvSpPr>
        <p:spPr>
          <a:xfrm>
            <a:off x="4304833" y="2435043"/>
            <a:ext cx="3582300" cy="3272700"/>
          </a:xfrm>
          <a:prstGeom prst="rect">
            <a:avLst/>
          </a:prstGeom>
          <a:solidFill>
            <a:schemeClr val="lt2"/>
          </a:solid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4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rgbClr val="5C646A"/>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rgbClr val="5C646A"/>
                </a:solidFill>
                <a:latin typeface="Arial"/>
                <a:ea typeface="Arial"/>
                <a:cs typeface="Arial"/>
                <a:sym typeface="Arial"/>
              </a:defRPr>
            </a:lvl3pPr>
            <a:lvl4pPr indent="-90487" lvl="3" marL="547687" marR="0" rtl="0" algn="l">
              <a:lnSpc>
                <a:spcPct val="100000"/>
              </a:lnSpc>
              <a:spcBef>
                <a:spcPts val="0"/>
              </a:spcBef>
              <a:spcAft>
                <a:spcPts val="600"/>
              </a:spcAft>
              <a:buClr>
                <a:schemeClr val="accent2"/>
              </a:buClr>
              <a:buSzPct val="100000"/>
              <a:buFont typeface="Arial"/>
              <a:buChar char="•"/>
              <a:defRPr b="1" i="0" sz="1600" u="none" cap="none" strike="noStrike">
                <a:solidFill>
                  <a:srgbClr val="5C646A"/>
                </a:solidFill>
                <a:latin typeface="Arial"/>
                <a:ea typeface="Arial"/>
                <a:cs typeface="Arial"/>
                <a:sym typeface="Arial"/>
              </a:defRPr>
            </a:lvl4pPr>
            <a:lvl5pPr indent="0" lvl="4" marL="1828800" marR="0" rtl="0" algn="l">
              <a:lnSpc>
                <a:spcPct val="100000"/>
              </a:lnSpc>
              <a:spcBef>
                <a:spcPts val="200"/>
              </a:spcBef>
              <a:spcAft>
                <a:spcPts val="600"/>
              </a:spcAft>
              <a:buNone/>
              <a:defRPr b="0" i="0" sz="900" u="none" cap="none" strike="noStrike">
                <a:solidFill>
                  <a:srgbClr val="5C64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901" name="Shape 901"/>
          <p:cNvSpPr txBox="1"/>
          <p:nvPr>
            <p:ph idx="2" type="body"/>
          </p:nvPr>
        </p:nvSpPr>
        <p:spPr>
          <a:xfrm>
            <a:off x="8038333" y="2435043"/>
            <a:ext cx="3582300" cy="3272700"/>
          </a:xfrm>
          <a:prstGeom prst="rect">
            <a:avLst/>
          </a:prstGeom>
          <a:solidFill>
            <a:schemeClr val="lt2"/>
          </a:solid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4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rgbClr val="5C646A"/>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rgbClr val="5C646A"/>
                </a:solidFill>
                <a:latin typeface="Arial"/>
                <a:ea typeface="Arial"/>
                <a:cs typeface="Arial"/>
                <a:sym typeface="Arial"/>
              </a:defRPr>
            </a:lvl3pPr>
            <a:lvl4pPr indent="-90487" lvl="3" marL="547687" marR="0" rtl="0" algn="l">
              <a:lnSpc>
                <a:spcPct val="100000"/>
              </a:lnSpc>
              <a:spcBef>
                <a:spcPts val="0"/>
              </a:spcBef>
              <a:spcAft>
                <a:spcPts val="600"/>
              </a:spcAft>
              <a:buClr>
                <a:schemeClr val="accent2"/>
              </a:buClr>
              <a:buSzPct val="100000"/>
              <a:buFont typeface="Arial"/>
              <a:buChar char="•"/>
              <a:defRPr b="1" i="0" sz="1600" u="none" cap="none" strike="noStrike">
                <a:solidFill>
                  <a:srgbClr val="5C646A"/>
                </a:solidFill>
                <a:latin typeface="Arial"/>
                <a:ea typeface="Arial"/>
                <a:cs typeface="Arial"/>
                <a:sym typeface="Arial"/>
              </a:defRPr>
            </a:lvl4pPr>
            <a:lvl5pPr indent="0" lvl="4" marL="1828800" marR="0" rtl="0" algn="l">
              <a:lnSpc>
                <a:spcPct val="100000"/>
              </a:lnSpc>
              <a:spcBef>
                <a:spcPts val="200"/>
              </a:spcBef>
              <a:spcAft>
                <a:spcPts val="600"/>
              </a:spcAft>
              <a:buNone/>
              <a:defRPr b="0" i="0" sz="900" u="none" cap="none" strike="noStrike">
                <a:solidFill>
                  <a:srgbClr val="5C64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902" name="Shape 902"/>
          <p:cNvSpPr txBox="1"/>
          <p:nvPr>
            <p:ph idx="3" type="body"/>
          </p:nvPr>
        </p:nvSpPr>
        <p:spPr>
          <a:xfrm>
            <a:off x="576222" y="2435043"/>
            <a:ext cx="3584700" cy="3272700"/>
          </a:xfrm>
          <a:prstGeom prst="rect">
            <a:avLst/>
          </a:prstGeom>
          <a:solidFill>
            <a:schemeClr val="lt2"/>
          </a:solid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4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rgbClr val="5C646A"/>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rgbClr val="5C646A"/>
                </a:solidFill>
                <a:latin typeface="Arial"/>
                <a:ea typeface="Arial"/>
                <a:cs typeface="Arial"/>
                <a:sym typeface="Arial"/>
              </a:defRPr>
            </a:lvl3pPr>
            <a:lvl4pPr indent="-90487" lvl="3" marL="547687" marR="0" rtl="0" algn="l">
              <a:lnSpc>
                <a:spcPct val="100000"/>
              </a:lnSpc>
              <a:spcBef>
                <a:spcPts val="0"/>
              </a:spcBef>
              <a:spcAft>
                <a:spcPts val="600"/>
              </a:spcAft>
              <a:buClr>
                <a:schemeClr val="accent2"/>
              </a:buClr>
              <a:buSzPct val="100000"/>
              <a:buFont typeface="Arial"/>
              <a:buChar char="•"/>
              <a:defRPr b="1" i="0" sz="1600" u="none" cap="none" strike="noStrike">
                <a:solidFill>
                  <a:srgbClr val="5C646A"/>
                </a:solidFill>
                <a:latin typeface="Arial"/>
                <a:ea typeface="Arial"/>
                <a:cs typeface="Arial"/>
                <a:sym typeface="Arial"/>
              </a:defRPr>
            </a:lvl4pPr>
            <a:lvl5pPr indent="0" lvl="4" marL="1828800" marR="0" rtl="0" algn="l">
              <a:lnSpc>
                <a:spcPct val="100000"/>
              </a:lnSpc>
              <a:spcBef>
                <a:spcPts val="200"/>
              </a:spcBef>
              <a:spcAft>
                <a:spcPts val="600"/>
              </a:spcAft>
              <a:buNone/>
              <a:defRPr b="0" i="0" sz="900" u="none" cap="none" strike="noStrike">
                <a:solidFill>
                  <a:srgbClr val="5C64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903" name="Shape 903"/>
          <p:cNvSpPr/>
          <p:nvPr/>
        </p:nvSpPr>
        <p:spPr>
          <a:xfrm>
            <a:off x="8039669" y="1753750"/>
            <a:ext cx="3585300" cy="681300"/>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sp>
        <p:nvSpPr>
          <p:cNvPr id="904" name="Shape 904"/>
          <p:cNvSpPr/>
          <p:nvPr/>
        </p:nvSpPr>
        <p:spPr>
          <a:xfrm>
            <a:off x="4307945" y="1753750"/>
            <a:ext cx="3585299" cy="681300"/>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sp>
        <p:nvSpPr>
          <p:cNvPr id="905" name="Shape 905"/>
          <p:cNvSpPr/>
          <p:nvPr/>
        </p:nvSpPr>
        <p:spPr>
          <a:xfrm>
            <a:off x="576222" y="1753750"/>
            <a:ext cx="3585300" cy="681300"/>
          </a:xfrm>
          <a:prstGeom prst="rect">
            <a:avLst/>
          </a:prstGeom>
          <a:solidFill>
            <a:schemeClr val="accent1"/>
          </a:solidFill>
          <a:ln>
            <a:noFill/>
          </a:ln>
        </p:spPr>
        <p:txBody>
          <a:bodyPr anchorCtr="0" anchor="ctr" bIns="0" lIns="0" rIns="0" tIns="0">
            <a:noAutofit/>
          </a:bodyPr>
          <a:lstStyle/>
          <a:p>
            <a:pPr indent="0" lvl="0" marL="0" marR="0" rtl="0" algn="ctr">
              <a:lnSpc>
                <a:spcPct val="120000"/>
              </a:lnSpc>
              <a:spcBef>
                <a:spcPts val="0"/>
              </a:spcBef>
              <a:buNone/>
            </a:pPr>
            <a:r>
              <a:t/>
            </a:r>
            <a:endParaRPr sz="1000">
              <a:solidFill>
                <a:schemeClr val="lt1"/>
              </a:solidFill>
              <a:latin typeface="Arial"/>
              <a:ea typeface="Arial"/>
              <a:cs typeface="Arial"/>
              <a:sym typeface="Arial"/>
            </a:endParaRPr>
          </a:p>
        </p:txBody>
      </p:sp>
      <p:pic>
        <p:nvPicPr>
          <p:cNvPr id="906" name="Shape 906"/>
          <p:cNvPicPr preferRelativeResize="0"/>
          <p:nvPr/>
        </p:nvPicPr>
        <p:blipFill rotWithShape="1">
          <a:blip r:embed="rId2">
            <a:alphaModFix/>
          </a:blip>
          <a:srcRect b="54945" l="35141" r="4675" t="34614"/>
          <a:stretch/>
        </p:blipFill>
        <p:spPr>
          <a:xfrm>
            <a:off x="4284377" y="1743364"/>
            <a:ext cx="7337700" cy="715800"/>
          </a:xfrm>
          <a:prstGeom prst="rect">
            <a:avLst/>
          </a:prstGeom>
          <a:noFill/>
          <a:ln>
            <a:noFill/>
          </a:ln>
        </p:spPr>
      </p:pic>
      <p:pic>
        <p:nvPicPr>
          <p:cNvPr id="907" name="Shape 907"/>
          <p:cNvPicPr preferRelativeResize="0"/>
          <p:nvPr/>
        </p:nvPicPr>
        <p:blipFill rotWithShape="1">
          <a:blip r:embed="rId2">
            <a:alphaModFix/>
          </a:blip>
          <a:srcRect b="67574" l="65462" r="4865" t="21986"/>
          <a:stretch/>
        </p:blipFill>
        <p:spPr>
          <a:xfrm>
            <a:off x="546731" y="1713875"/>
            <a:ext cx="3617700" cy="715800"/>
          </a:xfrm>
          <a:prstGeom prst="rect">
            <a:avLst/>
          </a:prstGeom>
          <a:noFill/>
          <a:ln>
            <a:noFill/>
          </a:ln>
        </p:spPr>
      </p:pic>
      <p:sp>
        <p:nvSpPr>
          <p:cNvPr id="908" name="Shape 908"/>
          <p:cNvSpPr txBox="1"/>
          <p:nvPr>
            <p:ph idx="4" type="body"/>
          </p:nvPr>
        </p:nvSpPr>
        <p:spPr>
          <a:xfrm>
            <a:off x="576222" y="1753750"/>
            <a:ext cx="3585300" cy="681300"/>
          </a:xfrm>
          <a:prstGeom prst="rect">
            <a:avLst/>
          </a:prstGeom>
          <a:noFill/>
          <a:ln>
            <a:noFill/>
          </a:ln>
        </p:spPr>
        <p:txBody>
          <a:bodyPr anchorCtr="0" anchor="ctr" bIns="91425" lIns="91425" rIns="91425" tIns="91425"/>
          <a:lstStyle>
            <a:lvl1pPr indent="0" lvl="0" marL="0" marR="0" rtl="0" algn="ctr">
              <a:lnSpc>
                <a:spcPct val="88000"/>
              </a:lnSpc>
              <a:spcBef>
                <a:spcPts val="0"/>
              </a:spcBef>
              <a:spcAft>
                <a:spcPts val="200"/>
              </a:spcAft>
              <a:buClr>
                <a:srgbClr val="7F7F7F"/>
              </a:buClr>
              <a:buFont typeface="Arial"/>
              <a:buNone/>
              <a:defRPr b="0" i="0" sz="20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909" name="Shape 909"/>
          <p:cNvSpPr txBox="1"/>
          <p:nvPr>
            <p:ph idx="5" type="body"/>
          </p:nvPr>
        </p:nvSpPr>
        <p:spPr>
          <a:xfrm>
            <a:off x="4307945" y="1753750"/>
            <a:ext cx="3585299" cy="681300"/>
          </a:xfrm>
          <a:prstGeom prst="rect">
            <a:avLst/>
          </a:prstGeom>
          <a:noFill/>
          <a:ln>
            <a:noFill/>
          </a:ln>
        </p:spPr>
        <p:txBody>
          <a:bodyPr anchorCtr="0" anchor="ctr" bIns="91425" lIns="91425" rIns="91425" tIns="91425"/>
          <a:lstStyle>
            <a:lvl1pPr indent="0" lvl="0" marL="0" marR="0" rtl="0" algn="ctr">
              <a:lnSpc>
                <a:spcPct val="88000"/>
              </a:lnSpc>
              <a:spcBef>
                <a:spcPts val="0"/>
              </a:spcBef>
              <a:spcAft>
                <a:spcPts val="200"/>
              </a:spcAft>
              <a:buClr>
                <a:srgbClr val="7F7F7F"/>
              </a:buClr>
              <a:buFont typeface="Arial"/>
              <a:buNone/>
              <a:defRPr b="0" i="0" sz="20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910" name="Shape 910"/>
          <p:cNvSpPr txBox="1"/>
          <p:nvPr>
            <p:ph idx="6" type="body"/>
          </p:nvPr>
        </p:nvSpPr>
        <p:spPr>
          <a:xfrm>
            <a:off x="8039669" y="1753750"/>
            <a:ext cx="3585300" cy="681300"/>
          </a:xfrm>
          <a:prstGeom prst="rect">
            <a:avLst/>
          </a:prstGeom>
          <a:noFill/>
          <a:ln>
            <a:noFill/>
          </a:ln>
        </p:spPr>
        <p:txBody>
          <a:bodyPr anchorCtr="0" anchor="ctr" bIns="91425" lIns="91425" rIns="91425" tIns="91425"/>
          <a:lstStyle>
            <a:lvl1pPr indent="0" lvl="0" marL="0" marR="0" rtl="0" algn="ctr">
              <a:lnSpc>
                <a:spcPct val="88000"/>
              </a:lnSpc>
              <a:spcBef>
                <a:spcPts val="0"/>
              </a:spcBef>
              <a:spcAft>
                <a:spcPts val="200"/>
              </a:spcAft>
              <a:buClr>
                <a:srgbClr val="7F7F7F"/>
              </a:buClr>
              <a:buFont typeface="Arial"/>
              <a:buNone/>
              <a:defRPr b="0" i="0" sz="20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911" name="Shape 911"/>
          <p:cNvSpPr txBox="1"/>
          <p:nvPr>
            <p:ph idx="7" type="body"/>
          </p:nvPr>
        </p:nvSpPr>
        <p:spPr>
          <a:xfrm>
            <a:off x="8043719" y="5750544"/>
            <a:ext cx="3582300" cy="246300"/>
          </a:xfrm>
          <a:prstGeom prst="rect">
            <a:avLst/>
          </a:prstGeom>
          <a:noFill/>
          <a:ln>
            <a:noFill/>
          </a:ln>
        </p:spPr>
        <p:txBody>
          <a:bodyPr anchorCtr="0" anchor="t" bIns="91425" lIns="91425" rIns="91425" tIns="91425"/>
          <a:lstStyle>
            <a:lvl1pPr indent="0" lvl="0" marL="0" marR="0" rtl="0" algn="l">
              <a:spcBef>
                <a:spcPts val="1200"/>
              </a:spcBef>
              <a:spcAft>
                <a:spcPts val="200"/>
              </a:spcAft>
              <a:buClr>
                <a:schemeClr val="lt2"/>
              </a:buClr>
              <a:buFont typeface="Noto Sans Symbols"/>
              <a:buNone/>
              <a:defRPr b="0" i="0" sz="1600" u="none" cap="none" strike="noStrike">
                <a:solidFill>
                  <a:schemeClr val="accen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912" name="Shape 912"/>
          <p:cNvSpPr txBox="1"/>
          <p:nvPr>
            <p:ph idx="8" type="body"/>
          </p:nvPr>
        </p:nvSpPr>
        <p:spPr>
          <a:xfrm>
            <a:off x="571648" y="5750544"/>
            <a:ext cx="3582300" cy="246300"/>
          </a:xfrm>
          <a:prstGeom prst="rect">
            <a:avLst/>
          </a:prstGeom>
          <a:noFill/>
          <a:ln>
            <a:noFill/>
          </a:ln>
        </p:spPr>
        <p:txBody>
          <a:bodyPr anchorCtr="0" anchor="t" bIns="91425" lIns="91425" rIns="91425" tIns="91425"/>
          <a:lstStyle>
            <a:lvl1pPr indent="0" lvl="0" marL="0" marR="0" rtl="0" algn="l">
              <a:spcBef>
                <a:spcPts val="1200"/>
              </a:spcBef>
              <a:spcAft>
                <a:spcPts val="200"/>
              </a:spcAft>
              <a:buClr>
                <a:srgbClr val="7F7F7F"/>
              </a:buClr>
              <a:buFont typeface="Arial"/>
              <a:buNone/>
              <a:defRPr b="0" i="0" sz="1600" u="none" cap="none" strike="noStrike">
                <a:solidFill>
                  <a:schemeClr val="accen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913" name="Shape 913"/>
          <p:cNvSpPr txBox="1"/>
          <p:nvPr>
            <p:ph idx="9" type="body"/>
          </p:nvPr>
        </p:nvSpPr>
        <p:spPr>
          <a:xfrm>
            <a:off x="4304833" y="5750544"/>
            <a:ext cx="3582300" cy="246300"/>
          </a:xfrm>
          <a:prstGeom prst="rect">
            <a:avLst/>
          </a:prstGeom>
          <a:noFill/>
          <a:ln>
            <a:noFill/>
          </a:ln>
        </p:spPr>
        <p:txBody>
          <a:bodyPr anchorCtr="0" anchor="t" bIns="91425" lIns="91425" rIns="91425" tIns="91425"/>
          <a:lstStyle>
            <a:lvl1pPr indent="0" lvl="0" marL="0" marR="0" rtl="0" algn="l">
              <a:spcBef>
                <a:spcPts val="1200"/>
              </a:spcBef>
              <a:spcAft>
                <a:spcPts val="200"/>
              </a:spcAft>
              <a:buClr>
                <a:srgbClr val="7F7F7F"/>
              </a:buClr>
              <a:buFont typeface="Arial"/>
              <a:buNone/>
              <a:defRPr b="0" i="0" sz="1600" u="none" cap="none" strike="noStrike">
                <a:solidFill>
                  <a:schemeClr val="accen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914" name="Shape 914"/>
          <p:cNvSpPr txBox="1"/>
          <p:nvPr>
            <p:ph type="title"/>
          </p:nvPr>
        </p:nvSpPr>
        <p:spPr>
          <a:xfrm>
            <a:off x="571648" y="63500"/>
            <a:ext cx="11048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915" name="Shape 915"/>
          <p:cNvSpPr txBox="1"/>
          <p:nvPr>
            <p:ph idx="13" type="body"/>
          </p:nvPr>
        </p:nvSpPr>
        <p:spPr>
          <a:xfrm>
            <a:off x="571648" y="1081137"/>
            <a:ext cx="11049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916" name="Shape 916"/>
          <p:cNvSpPr txBox="1"/>
          <p:nvPr>
            <p:ph idx="11" type="ftr"/>
          </p:nvPr>
        </p:nvSpPr>
        <p:spPr>
          <a:xfrm>
            <a:off x="578001" y="6529171"/>
            <a:ext cx="105897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asic_dark">
    <p:bg>
      <p:bgPr>
        <a:gradFill>
          <a:gsLst>
            <a:gs pos="0">
              <a:srgbClr val="118ED9"/>
            </a:gs>
            <a:gs pos="78899">
              <a:srgbClr val="4CC0D9"/>
            </a:gs>
            <a:gs pos="100000">
              <a:srgbClr val="68E2B3"/>
            </a:gs>
          </a:gsLst>
          <a:lin ang="5400000" scaled="0"/>
        </a:gradFill>
      </p:bgPr>
    </p:bg>
    <p:spTree>
      <p:nvGrpSpPr>
        <p:cNvPr id="917" name="Shape 917"/>
        <p:cNvGrpSpPr/>
        <p:nvPr/>
      </p:nvGrpSpPr>
      <p:grpSpPr>
        <a:xfrm>
          <a:off x="0" y="0"/>
          <a:ext cx="0" cy="0"/>
          <a:chOff x="0" y="0"/>
          <a:chExt cx="0" cy="0"/>
        </a:xfrm>
      </p:grpSpPr>
      <p:pic>
        <p:nvPicPr>
          <p:cNvPr descr="Background Gradient_Update PowerPoint.png" id="918" name="Shape 918"/>
          <p:cNvPicPr preferRelativeResize="0"/>
          <p:nvPr/>
        </p:nvPicPr>
        <p:blipFill rotWithShape="1">
          <a:blip r:embed="rId2">
            <a:alphaModFix/>
          </a:blip>
          <a:srcRect b="0" l="970" r="67" t="604"/>
          <a:stretch/>
        </p:blipFill>
        <p:spPr>
          <a:xfrm>
            <a:off x="0" y="0"/>
            <a:ext cx="12205500" cy="6900000"/>
          </a:xfrm>
          <a:prstGeom prst="rect">
            <a:avLst/>
          </a:prstGeom>
          <a:noFill/>
          <a:ln>
            <a:noFill/>
          </a:ln>
        </p:spPr>
      </p:pic>
      <p:sp>
        <p:nvSpPr>
          <p:cNvPr id="919" name="Shape 919"/>
          <p:cNvSpPr txBox="1"/>
          <p:nvPr>
            <p:ph type="title"/>
          </p:nvPr>
        </p:nvSpPr>
        <p:spPr>
          <a:xfrm>
            <a:off x="571648" y="63500"/>
            <a:ext cx="11048700" cy="9900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None/>
              <a:defRPr b="0" i="0" sz="3200" u="none" cap="none" strike="noStrike">
                <a:solidFill>
                  <a:srgbClr val="FFFFFF"/>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920" name="Shape 920"/>
          <p:cNvSpPr txBox="1"/>
          <p:nvPr>
            <p:ph idx="1" type="body"/>
          </p:nvPr>
        </p:nvSpPr>
        <p:spPr>
          <a:xfrm>
            <a:off x="571648" y="1764791"/>
            <a:ext cx="11048700" cy="4223400"/>
          </a:xfrm>
          <a:prstGeom prst="rect">
            <a:avLst/>
          </a:prstGeom>
          <a:no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chemeClr val="lt1"/>
                </a:solidFill>
                <a:latin typeface="Arial"/>
                <a:ea typeface="Arial"/>
                <a:cs typeface="Arial"/>
                <a:sym typeface="Arial"/>
              </a:defRPr>
            </a:lvl1pPr>
            <a:lvl2pPr indent="-68262" lvl="1" marL="182562" marR="0" rtl="0" algn="l">
              <a:lnSpc>
                <a:spcPct val="100000"/>
              </a:lnSpc>
              <a:spcBef>
                <a:spcPts val="200"/>
              </a:spcBef>
              <a:spcAft>
                <a:spcPts val="600"/>
              </a:spcAft>
              <a:buClr>
                <a:srgbClr val="E4E6E7"/>
              </a:buClr>
              <a:buSzPct val="100000"/>
              <a:buFont typeface="Arial"/>
              <a:buChar char="•"/>
              <a:defRPr b="0" i="0" sz="1800" u="none" cap="none" strike="noStrike">
                <a:solidFill>
                  <a:schemeClr val="lt1"/>
                </a:solidFill>
                <a:latin typeface="Arial"/>
                <a:ea typeface="Arial"/>
                <a:cs typeface="Arial"/>
                <a:sym typeface="Arial"/>
              </a:defRPr>
            </a:lvl2pPr>
            <a:lvl3pPr indent="-85725" lvl="2" marL="365125" marR="0" rtl="0" algn="l">
              <a:lnSpc>
                <a:spcPct val="100000"/>
              </a:lnSpc>
              <a:spcBef>
                <a:spcPts val="0"/>
              </a:spcBef>
              <a:spcAft>
                <a:spcPts val="600"/>
              </a:spcAft>
              <a:buClr>
                <a:srgbClr val="E4E6E7"/>
              </a:buClr>
              <a:buSzPct val="100000"/>
              <a:buFont typeface="Arial"/>
              <a:buChar char="•"/>
              <a:defRPr b="0" i="0" sz="1600" u="none" cap="none" strike="noStrike">
                <a:solidFill>
                  <a:schemeClr val="lt1"/>
                </a:solidFill>
                <a:latin typeface="Arial"/>
                <a:ea typeface="Arial"/>
                <a:cs typeface="Arial"/>
                <a:sym typeface="Arial"/>
              </a:defRPr>
            </a:lvl3pPr>
            <a:lvl4pPr indent="-103187" lvl="3" marL="547687" marR="0" rtl="0" algn="l">
              <a:lnSpc>
                <a:spcPct val="100000"/>
              </a:lnSpc>
              <a:spcBef>
                <a:spcPts val="0"/>
              </a:spcBef>
              <a:spcAft>
                <a:spcPts val="600"/>
              </a:spcAft>
              <a:buClr>
                <a:srgbClr val="E4E6E7"/>
              </a:buClr>
              <a:buSzPct val="100000"/>
              <a:buFont typeface="Arial"/>
              <a:buChar char="•"/>
              <a:defRPr b="1" i="0" sz="1400" u="none" cap="none" strike="noStrike">
                <a:solidFill>
                  <a:schemeClr val="lt1"/>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921" name="Shape 921"/>
          <p:cNvSpPr txBox="1"/>
          <p:nvPr>
            <p:ph idx="2" type="body"/>
          </p:nvPr>
        </p:nvSpPr>
        <p:spPr>
          <a:xfrm>
            <a:off x="571648" y="1078991"/>
            <a:ext cx="11048700" cy="3291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2400" u="none" cap="none" strike="noStrike">
                <a:solidFill>
                  <a:schemeClr val="lt1"/>
                </a:solidFill>
                <a:latin typeface="Arial"/>
                <a:ea typeface="Arial"/>
                <a:cs typeface="Arial"/>
                <a:sym typeface="Arial"/>
              </a:defRPr>
            </a:lvl1pPr>
            <a:lvl2pPr indent="0" lvl="1" marL="457200" marR="0" rtl="0" algn="l">
              <a:spcBef>
                <a:spcPts val="200"/>
              </a:spcBef>
              <a:spcAft>
                <a:spcPts val="600"/>
              </a:spcAft>
              <a:buClr>
                <a:schemeClr val="accent2"/>
              </a:buClr>
              <a:buFont typeface="Arial"/>
              <a:buNone/>
              <a:defRPr b="1" i="0" sz="2000" u="none" cap="none" strike="noStrike">
                <a:solidFill>
                  <a:schemeClr val="accent2"/>
                </a:solidFill>
                <a:latin typeface="Arial"/>
                <a:ea typeface="Arial"/>
                <a:cs typeface="Arial"/>
                <a:sym typeface="Arial"/>
              </a:defRPr>
            </a:lvl2pPr>
            <a:lvl3pPr indent="0" lvl="2" marL="914400" marR="0" rtl="0" algn="l">
              <a:spcBef>
                <a:spcPts val="0"/>
              </a:spcBef>
              <a:spcAft>
                <a:spcPts val="600"/>
              </a:spcAft>
              <a:buClr>
                <a:schemeClr val="accent2"/>
              </a:buClr>
              <a:buFont typeface="Arial"/>
              <a:buNone/>
              <a:defRPr b="1" i="0" sz="1800" u="none" cap="none" strike="noStrike">
                <a:solidFill>
                  <a:schemeClr val="accent2"/>
                </a:solidFill>
                <a:latin typeface="Arial"/>
                <a:ea typeface="Arial"/>
                <a:cs typeface="Arial"/>
                <a:sym typeface="Arial"/>
              </a:defRPr>
            </a:lvl3pPr>
            <a:lvl4pPr indent="0" lvl="3" marL="1371600" marR="0" rtl="0" algn="l">
              <a:spcBef>
                <a:spcPts val="0"/>
              </a:spcBef>
              <a:spcAft>
                <a:spcPts val="600"/>
              </a:spcAft>
              <a:buClr>
                <a:schemeClr val="accent2"/>
              </a:buClr>
              <a:buFont typeface="Arial"/>
              <a:buNone/>
              <a:defRPr b="1" i="0" sz="16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Clr>
                <a:srgbClr val="7F7F7F"/>
              </a:buClr>
              <a:buFont typeface="Arial"/>
              <a:buNone/>
              <a:defRPr b="1" i="0" sz="1600" u="none" cap="none" strike="noStrike">
                <a:solidFill>
                  <a:srgbClr val="5C656A"/>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
        <p:nvSpPr>
          <p:cNvPr id="922" name="Shape 922"/>
          <p:cNvSpPr txBox="1"/>
          <p:nvPr>
            <p:ph idx="11" type="ftr"/>
          </p:nvPr>
        </p:nvSpPr>
        <p:spPr>
          <a:xfrm>
            <a:off x="578001" y="6529171"/>
            <a:ext cx="105897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lt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A">
    <p:spTree>
      <p:nvGrpSpPr>
        <p:cNvPr id="923" name="Shape 923"/>
        <p:cNvGrpSpPr/>
        <p:nvPr/>
      </p:nvGrpSpPr>
      <p:grpSpPr>
        <a:xfrm>
          <a:off x="0" y="0"/>
          <a:ext cx="0" cy="0"/>
          <a:chOff x="0" y="0"/>
          <a:chExt cx="0" cy="0"/>
        </a:xfrm>
      </p:grpSpPr>
      <p:pic>
        <p:nvPicPr>
          <p:cNvPr descr="Salesforce Logo.png" id="924" name="Shape 924"/>
          <p:cNvPicPr preferRelativeResize="0"/>
          <p:nvPr/>
        </p:nvPicPr>
        <p:blipFill rotWithShape="1">
          <a:blip r:embed="rId2">
            <a:alphaModFix/>
          </a:blip>
          <a:srcRect b="0" l="0" r="0" t="0"/>
          <a:stretch/>
        </p:blipFill>
        <p:spPr>
          <a:xfrm>
            <a:off x="11013768" y="6091237"/>
            <a:ext cx="617700" cy="4317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B">
    <p:bg>
      <p:bgPr>
        <a:gradFill>
          <a:gsLst>
            <a:gs pos="0">
              <a:srgbClr val="118ED9"/>
            </a:gs>
            <a:gs pos="78899">
              <a:srgbClr val="4CC0D9"/>
            </a:gs>
            <a:gs pos="100000">
              <a:srgbClr val="68E2B3"/>
            </a:gs>
          </a:gsLst>
          <a:lin ang="5400000" scaled="0"/>
        </a:gradFill>
      </p:bgPr>
    </p:bg>
    <p:spTree>
      <p:nvGrpSpPr>
        <p:cNvPr id="925" name="Shape 925"/>
        <p:cNvGrpSpPr/>
        <p:nvPr/>
      </p:nvGrpSpPr>
      <p:grpSpPr>
        <a:xfrm>
          <a:off x="0" y="0"/>
          <a:ext cx="0" cy="0"/>
          <a:chOff x="0" y="0"/>
          <a:chExt cx="0" cy="0"/>
        </a:xfrm>
      </p:grpSpPr>
      <p:pic>
        <p:nvPicPr>
          <p:cNvPr id="926" name="Shape 926"/>
          <p:cNvPicPr preferRelativeResize="0"/>
          <p:nvPr/>
        </p:nvPicPr>
        <p:blipFill rotWithShape="1">
          <a:blip r:embed="rId2">
            <a:alphaModFix/>
          </a:blip>
          <a:srcRect b="0" l="0" r="0" t="0"/>
          <a:stretch/>
        </p:blipFill>
        <p:spPr>
          <a:xfrm>
            <a:off x="0" y="10770"/>
            <a:ext cx="12205500" cy="68784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_B">
    <p:bg>
      <p:bgPr>
        <a:solidFill>
          <a:srgbClr val="178BD1"/>
        </a:solidFill>
      </p:bgPr>
    </p:bg>
    <p:spTree>
      <p:nvGrpSpPr>
        <p:cNvPr id="97" name="Shape 97"/>
        <p:cNvGrpSpPr/>
        <p:nvPr/>
      </p:nvGrpSpPr>
      <p:grpSpPr>
        <a:xfrm>
          <a:off x="0" y="0"/>
          <a:ext cx="0" cy="0"/>
          <a:chOff x="0" y="0"/>
          <a:chExt cx="0" cy="0"/>
        </a:xfrm>
      </p:grpSpPr>
      <p:sp>
        <p:nvSpPr>
          <p:cNvPr id="98" name="Shape 98"/>
          <p:cNvSpPr/>
          <p:nvPr/>
        </p:nvSpPr>
        <p:spPr>
          <a:xfrm>
            <a:off x="951109" y="1287557"/>
            <a:ext cx="10643700" cy="1768500"/>
          </a:xfrm>
          <a:custGeom>
            <a:pathLst>
              <a:path extrusionOk="0" h="120000" w="120000">
                <a:moveTo>
                  <a:pt x="40961" y="0"/>
                </a:moveTo>
                <a:lnTo>
                  <a:pt x="29927" y="34877"/>
                </a:lnTo>
                <a:lnTo>
                  <a:pt x="25077" y="28211"/>
                </a:lnTo>
                <a:lnTo>
                  <a:pt x="16138" y="28400"/>
                </a:lnTo>
                <a:lnTo>
                  <a:pt x="0" y="60466"/>
                </a:lnTo>
                <a:lnTo>
                  <a:pt x="4827" y="90455"/>
                </a:lnTo>
                <a:lnTo>
                  <a:pt x="31016" y="85366"/>
                </a:lnTo>
                <a:lnTo>
                  <a:pt x="37683" y="90738"/>
                </a:lnTo>
                <a:lnTo>
                  <a:pt x="54138" y="84827"/>
                </a:lnTo>
                <a:lnTo>
                  <a:pt x="63150" y="90344"/>
                </a:lnTo>
                <a:lnTo>
                  <a:pt x="61827" y="103616"/>
                </a:lnTo>
                <a:lnTo>
                  <a:pt x="72338" y="101750"/>
                </a:lnTo>
                <a:lnTo>
                  <a:pt x="72138" y="88827"/>
                </a:lnTo>
                <a:lnTo>
                  <a:pt x="104972" y="120000"/>
                </a:lnTo>
                <a:lnTo>
                  <a:pt x="111755" y="103255"/>
                </a:lnTo>
                <a:lnTo>
                  <a:pt x="120000" y="99605"/>
                </a:lnTo>
                <a:lnTo>
                  <a:pt x="104022" y="76116"/>
                </a:lnTo>
                <a:lnTo>
                  <a:pt x="104000" y="76094"/>
                </a:lnTo>
                <a:lnTo>
                  <a:pt x="104083" y="74933"/>
                </a:lnTo>
                <a:lnTo>
                  <a:pt x="101005" y="72783"/>
                </a:lnTo>
                <a:lnTo>
                  <a:pt x="99555" y="71177"/>
                </a:lnTo>
                <a:lnTo>
                  <a:pt x="98355" y="65538"/>
                </a:lnTo>
                <a:lnTo>
                  <a:pt x="94366" y="63655"/>
                </a:lnTo>
                <a:lnTo>
                  <a:pt x="92177" y="57061"/>
                </a:lnTo>
                <a:lnTo>
                  <a:pt x="78261" y="34377"/>
                </a:lnTo>
                <a:lnTo>
                  <a:pt x="74250" y="47755"/>
                </a:lnTo>
                <a:lnTo>
                  <a:pt x="68105" y="39711"/>
                </a:lnTo>
                <a:lnTo>
                  <a:pt x="67988" y="41622"/>
                </a:lnTo>
                <a:lnTo>
                  <a:pt x="64627" y="75472"/>
                </a:lnTo>
                <a:lnTo>
                  <a:pt x="51361" y="34244"/>
                </a:lnTo>
                <a:lnTo>
                  <a:pt x="49372" y="36127"/>
                </a:lnTo>
                <a:lnTo>
                  <a:pt x="40961" y="0"/>
                </a:lnTo>
                <a:close/>
              </a:path>
            </a:pathLst>
          </a:custGeom>
          <a:noFill/>
          <a:ln>
            <a:noFill/>
          </a:ln>
        </p:spPr>
      </p:sp>
      <p:sp>
        <p:nvSpPr>
          <p:cNvPr id="99" name="Shape 99"/>
          <p:cNvSpPr/>
          <p:nvPr/>
        </p:nvSpPr>
        <p:spPr>
          <a:xfrm>
            <a:off x="-1" y="-20226"/>
            <a:ext cx="12192000" cy="2411700"/>
          </a:xfrm>
          <a:prstGeom prst="rect">
            <a:avLst/>
          </a:prstGeom>
          <a:gradFill>
            <a:gsLst>
              <a:gs pos="0">
                <a:srgbClr val="309FFF"/>
              </a:gs>
              <a:gs pos="100000">
                <a:srgbClr val="68E2B3"/>
              </a:gs>
            </a:gsLst>
            <a:lin ang="5400000" scaled="0"/>
          </a:gradFill>
          <a:ln>
            <a:noFill/>
          </a:ln>
        </p:spPr>
        <p:txBody>
          <a:bodyPr anchorCtr="0" anchor="ctr" bIns="76200" lIns="76200" rIns="76200" tIns="76200">
            <a:noAutofit/>
          </a:bodyPr>
          <a:lstStyle/>
          <a:p>
            <a:pPr indent="0" lvl="0" marL="0" marR="0" rtl="0" algn="ctr">
              <a:lnSpc>
                <a:spcPct val="90000"/>
              </a:lnSpc>
              <a:spcBef>
                <a:spcPts val="0"/>
              </a:spcBef>
              <a:buSzPct val="25000"/>
              <a:buNone/>
            </a:pPr>
            <a:r>
              <a:rPr lang="en-US" sz="2600">
                <a:solidFill>
                  <a:schemeClr val="dk1"/>
                </a:solidFill>
                <a:latin typeface="Arial"/>
                <a:ea typeface="Arial"/>
                <a:cs typeface="Arial"/>
                <a:sym typeface="Arial"/>
              </a:rPr>
              <a:t> </a:t>
            </a:r>
          </a:p>
        </p:txBody>
      </p:sp>
      <p:pic>
        <p:nvPicPr>
          <p:cNvPr id="100" name="Shape 100"/>
          <p:cNvPicPr preferRelativeResize="0"/>
          <p:nvPr/>
        </p:nvPicPr>
        <p:blipFill rotWithShape="1">
          <a:blip r:embed="rId2">
            <a:alphaModFix/>
          </a:blip>
          <a:srcRect b="0" l="0" r="0" t="0"/>
          <a:stretch/>
        </p:blipFill>
        <p:spPr>
          <a:xfrm>
            <a:off x="3937931" y="-24068"/>
            <a:ext cx="5257200" cy="5257200"/>
          </a:xfrm>
          <a:prstGeom prst="rect">
            <a:avLst/>
          </a:prstGeom>
          <a:noFill/>
          <a:ln>
            <a:noFill/>
          </a:ln>
        </p:spPr>
      </p:pic>
      <p:sp>
        <p:nvSpPr>
          <p:cNvPr id="101" name="Shape 101"/>
          <p:cNvSpPr/>
          <p:nvPr/>
        </p:nvSpPr>
        <p:spPr>
          <a:xfrm>
            <a:off x="9766964" y="1725989"/>
            <a:ext cx="2024700" cy="514800"/>
          </a:xfrm>
          <a:custGeom>
            <a:pathLst>
              <a:path extrusionOk="0" h="120000" w="120000">
                <a:moveTo>
                  <a:pt x="11633" y="36144"/>
                </a:moveTo>
                <a:lnTo>
                  <a:pt x="67533" y="0"/>
                </a:lnTo>
                <a:lnTo>
                  <a:pt x="120000" y="44816"/>
                </a:lnTo>
                <a:lnTo>
                  <a:pt x="88372" y="120000"/>
                </a:lnTo>
                <a:lnTo>
                  <a:pt x="0" y="114700"/>
                </a:lnTo>
                <a:lnTo>
                  <a:pt x="11633" y="36144"/>
                </a:lnTo>
                <a:close/>
              </a:path>
            </a:pathLst>
          </a:custGeom>
          <a:gradFill>
            <a:gsLst>
              <a:gs pos="0">
                <a:srgbClr val="00A1E0"/>
              </a:gs>
              <a:gs pos="41658">
                <a:srgbClr val="18A0F0"/>
              </a:gs>
              <a:gs pos="100000">
                <a:srgbClr val="309FFF"/>
              </a:gs>
            </a:gsLst>
            <a:path path="circle">
              <a:fillToRect b="100%" r="100%"/>
            </a:path>
            <a:tileRect l="-100%" t="-100%"/>
          </a:gra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02" name="Shape 102"/>
          <p:cNvSpPr/>
          <p:nvPr/>
        </p:nvSpPr>
        <p:spPr>
          <a:xfrm>
            <a:off x="0" y="915000"/>
            <a:ext cx="6318599" cy="1410000"/>
          </a:xfrm>
          <a:custGeom>
            <a:pathLst>
              <a:path extrusionOk="0" h="120000" w="120000">
                <a:moveTo>
                  <a:pt x="57507" y="0"/>
                </a:moveTo>
                <a:lnTo>
                  <a:pt x="66385" y="38122"/>
                </a:lnTo>
                <a:lnTo>
                  <a:pt x="87978" y="50961"/>
                </a:lnTo>
                <a:lnTo>
                  <a:pt x="90952" y="71544"/>
                </a:lnTo>
                <a:lnTo>
                  <a:pt x="96211" y="69716"/>
                </a:lnTo>
                <a:lnTo>
                  <a:pt x="99288" y="77405"/>
                </a:lnTo>
                <a:lnTo>
                  <a:pt x="120000" y="120000"/>
                </a:lnTo>
                <a:lnTo>
                  <a:pt x="104509" y="115744"/>
                </a:lnTo>
                <a:lnTo>
                  <a:pt x="0" y="116285"/>
                </a:lnTo>
                <a:lnTo>
                  <a:pt x="0" y="19368"/>
                </a:lnTo>
                <a:lnTo>
                  <a:pt x="27195" y="31727"/>
                </a:lnTo>
                <a:lnTo>
                  <a:pt x="39520" y="20111"/>
                </a:lnTo>
                <a:close/>
              </a:path>
            </a:pathLst>
          </a:custGeom>
          <a:gradFill>
            <a:gsLst>
              <a:gs pos="0">
                <a:srgbClr val="00A1E0"/>
              </a:gs>
              <a:gs pos="41658">
                <a:srgbClr val="18A0F0"/>
              </a:gs>
              <a:gs pos="100000">
                <a:srgbClr val="309FFF"/>
              </a:gs>
            </a:gsLst>
            <a:path path="circle">
              <a:fillToRect b="100%" r="100%"/>
            </a:path>
            <a:tileRect l="-100%" t="-100%"/>
          </a:gra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03" name="Shape 103"/>
          <p:cNvSpPr/>
          <p:nvPr/>
        </p:nvSpPr>
        <p:spPr>
          <a:xfrm flipH="1">
            <a:off x="1297546" y="1035507"/>
            <a:ext cx="1624500" cy="1037100"/>
          </a:xfrm>
          <a:custGeom>
            <a:pathLst>
              <a:path extrusionOk="0" h="120000" w="120000">
                <a:moveTo>
                  <a:pt x="39716" y="26111"/>
                </a:moveTo>
                <a:lnTo>
                  <a:pt x="0" y="0"/>
                </a:lnTo>
                <a:lnTo>
                  <a:pt x="96261" y="120000"/>
                </a:lnTo>
                <a:lnTo>
                  <a:pt x="120000" y="93761"/>
                </a:lnTo>
                <a:lnTo>
                  <a:pt x="39716" y="26111"/>
                </a:lnTo>
                <a:close/>
              </a:path>
            </a:pathLst>
          </a:custGeom>
          <a:solidFill>
            <a:srgbClr val="64CCC9">
              <a:alpha val="41176"/>
            </a:srgbClr>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04" name="Shape 104"/>
          <p:cNvSpPr/>
          <p:nvPr/>
        </p:nvSpPr>
        <p:spPr>
          <a:xfrm flipH="1">
            <a:off x="2909272" y="1367805"/>
            <a:ext cx="647400" cy="199200"/>
          </a:xfrm>
          <a:custGeom>
            <a:pathLst>
              <a:path extrusionOk="0" h="120000" w="120000">
                <a:moveTo>
                  <a:pt x="10188" y="0"/>
                </a:moveTo>
                <a:lnTo>
                  <a:pt x="0" y="5650"/>
                </a:lnTo>
                <a:lnTo>
                  <a:pt x="74811" y="120000"/>
                </a:lnTo>
                <a:lnTo>
                  <a:pt x="120000" y="78111"/>
                </a:lnTo>
                <a:lnTo>
                  <a:pt x="10188" y="0"/>
                </a:lnTo>
                <a:close/>
              </a:path>
            </a:pathLst>
          </a:custGeom>
          <a:solidFill>
            <a:srgbClr val="64CCC9">
              <a:alpha val="41176"/>
            </a:srgbClr>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05" name="Shape 105"/>
          <p:cNvSpPr/>
          <p:nvPr/>
        </p:nvSpPr>
        <p:spPr>
          <a:xfrm flipH="1">
            <a:off x="3232952" y="1464073"/>
            <a:ext cx="1172700" cy="196500"/>
          </a:xfrm>
          <a:custGeom>
            <a:pathLst>
              <a:path extrusionOk="0" h="120000" w="120000">
                <a:moveTo>
                  <a:pt x="48922" y="0"/>
                </a:moveTo>
                <a:lnTo>
                  <a:pt x="0" y="46761"/>
                </a:lnTo>
                <a:lnTo>
                  <a:pt x="95050" y="120000"/>
                </a:lnTo>
                <a:lnTo>
                  <a:pt x="120000" y="77516"/>
                </a:lnTo>
                <a:lnTo>
                  <a:pt x="48922" y="0"/>
                </a:lnTo>
                <a:close/>
              </a:path>
            </a:pathLst>
          </a:custGeom>
          <a:solidFill>
            <a:srgbClr val="64CCC9">
              <a:alpha val="41176"/>
            </a:srgbClr>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06" name="Shape 106"/>
          <p:cNvSpPr/>
          <p:nvPr/>
        </p:nvSpPr>
        <p:spPr>
          <a:xfrm>
            <a:off x="0" y="2389896"/>
            <a:ext cx="12192000" cy="4468200"/>
          </a:xfrm>
          <a:prstGeom prst="rect">
            <a:avLst/>
          </a:prstGeom>
          <a:gradFill>
            <a:gsLst>
              <a:gs pos="0">
                <a:srgbClr val="B2CCA1"/>
              </a:gs>
              <a:gs pos="100000">
                <a:srgbClr val="E3E9CD"/>
              </a:gs>
            </a:gsLst>
            <a:lin ang="5400000" scaled="0"/>
          </a:gradFill>
          <a:ln>
            <a:noFill/>
          </a:ln>
        </p:spPr>
        <p:txBody>
          <a:bodyPr anchorCtr="0" anchor="t" bIns="45700" lIns="22850" rIns="22850" tIns="45700">
            <a:noAutofit/>
          </a:bodyPr>
          <a:lstStyle/>
          <a:p>
            <a:pPr indent="0" lvl="0" marL="0" marR="0" rtl="0" algn="l">
              <a:lnSpc>
                <a:spcPct val="100000"/>
              </a:lnSpc>
              <a:spcBef>
                <a:spcPts val="0"/>
              </a:spcBef>
              <a:buSzPct val="25000"/>
              <a:buNone/>
            </a:pPr>
            <a:r>
              <a:rPr lang="en-US" sz="900">
                <a:solidFill>
                  <a:srgbClr val="000000"/>
                </a:solidFill>
                <a:latin typeface="Calibri"/>
                <a:ea typeface="Calibri"/>
                <a:cs typeface="Calibri"/>
                <a:sym typeface="Calibri"/>
              </a:rPr>
              <a:t> </a:t>
            </a:r>
          </a:p>
        </p:txBody>
      </p:sp>
      <p:sp>
        <p:nvSpPr>
          <p:cNvPr id="107" name="Shape 107"/>
          <p:cNvSpPr/>
          <p:nvPr/>
        </p:nvSpPr>
        <p:spPr>
          <a:xfrm>
            <a:off x="8128641" y="1455105"/>
            <a:ext cx="2490300" cy="1083600"/>
          </a:xfrm>
          <a:custGeom>
            <a:pathLst>
              <a:path extrusionOk="0" h="120000" w="120000">
                <a:moveTo>
                  <a:pt x="700" y="54272"/>
                </a:moveTo>
                <a:lnTo>
                  <a:pt x="58205" y="26333"/>
                </a:lnTo>
                <a:lnTo>
                  <a:pt x="99588" y="37927"/>
                </a:lnTo>
                <a:lnTo>
                  <a:pt x="120000" y="0"/>
                </a:lnTo>
                <a:lnTo>
                  <a:pt x="80433" y="120000"/>
                </a:lnTo>
                <a:lnTo>
                  <a:pt x="0" y="56105"/>
                </a:lnTo>
                <a:lnTo>
                  <a:pt x="700" y="54272"/>
                </a:lnTo>
                <a:close/>
              </a:path>
            </a:pathLst>
          </a:custGeom>
          <a:gradFill>
            <a:gsLst>
              <a:gs pos="0">
                <a:srgbClr val="00A1E0"/>
              </a:gs>
              <a:gs pos="41658">
                <a:srgbClr val="18A0F0"/>
              </a:gs>
              <a:gs pos="100000">
                <a:srgbClr val="309FFF"/>
              </a:gs>
            </a:gsLst>
            <a:path path="circle">
              <a:fillToRect b="100%" r="100%"/>
            </a:path>
            <a:tileRect l="-100%" t="-100%"/>
          </a:gra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08" name="Shape 108"/>
          <p:cNvSpPr/>
          <p:nvPr/>
        </p:nvSpPr>
        <p:spPr>
          <a:xfrm>
            <a:off x="8296696" y="1693763"/>
            <a:ext cx="1214100" cy="462300"/>
          </a:xfrm>
          <a:custGeom>
            <a:pathLst>
              <a:path extrusionOk="0" h="120000" w="120000">
                <a:moveTo>
                  <a:pt x="99377" y="210"/>
                </a:moveTo>
                <a:cubicBezTo>
                  <a:pt x="98705" y="-2907"/>
                  <a:pt x="120000" y="29600"/>
                  <a:pt x="120000" y="29600"/>
                </a:cubicBezTo>
                <a:cubicBezTo>
                  <a:pt x="44111" y="120000"/>
                  <a:pt x="44111" y="120000"/>
                  <a:pt x="44111" y="120000"/>
                </a:cubicBezTo>
                <a:cubicBezTo>
                  <a:pt x="0" y="104414"/>
                  <a:pt x="0" y="104414"/>
                  <a:pt x="0" y="104414"/>
                </a:cubicBezTo>
                <a:cubicBezTo>
                  <a:pt x="50533" y="48747"/>
                  <a:pt x="50533" y="48747"/>
                  <a:pt x="50533" y="48747"/>
                </a:cubicBezTo>
                <a:cubicBezTo>
                  <a:pt x="58983" y="58102"/>
                  <a:pt x="58983" y="58102"/>
                  <a:pt x="58983" y="58102"/>
                </a:cubicBezTo>
                <a:lnTo>
                  <a:pt x="99377" y="210"/>
                </a:lnTo>
                <a:close/>
              </a:path>
            </a:pathLst>
          </a:custGeom>
          <a:solidFill>
            <a:srgbClr val="3BB3DF"/>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09" name="Shape 109"/>
          <p:cNvSpPr/>
          <p:nvPr/>
        </p:nvSpPr>
        <p:spPr>
          <a:xfrm>
            <a:off x="9996359" y="1457173"/>
            <a:ext cx="1431300" cy="467400"/>
          </a:xfrm>
          <a:custGeom>
            <a:pathLst>
              <a:path extrusionOk="0" h="120000" w="120000">
                <a:moveTo>
                  <a:pt x="51850" y="0"/>
                </a:moveTo>
                <a:lnTo>
                  <a:pt x="96938" y="56816"/>
                </a:lnTo>
                <a:lnTo>
                  <a:pt x="120000" y="72211"/>
                </a:lnTo>
                <a:lnTo>
                  <a:pt x="90172" y="101944"/>
                </a:lnTo>
                <a:lnTo>
                  <a:pt x="0" y="120000"/>
                </a:lnTo>
                <a:lnTo>
                  <a:pt x="40405" y="40883"/>
                </a:lnTo>
                <a:lnTo>
                  <a:pt x="51850" y="0"/>
                </a:lnTo>
                <a:close/>
              </a:path>
            </a:pathLst>
          </a:custGeom>
          <a:gradFill>
            <a:gsLst>
              <a:gs pos="0">
                <a:srgbClr val="00A1E0"/>
              </a:gs>
              <a:gs pos="41658">
                <a:srgbClr val="18A0F0"/>
              </a:gs>
              <a:gs pos="100000">
                <a:srgbClr val="309FFF"/>
              </a:gs>
            </a:gsLst>
            <a:path path="circle">
              <a:fillToRect b="100%" r="100%"/>
            </a:path>
            <a:tileRect l="-100%" t="-100%"/>
          </a:gra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0" name="Shape 110"/>
          <p:cNvSpPr/>
          <p:nvPr/>
        </p:nvSpPr>
        <p:spPr>
          <a:xfrm>
            <a:off x="9150350" y="1465508"/>
            <a:ext cx="1675500" cy="1005000"/>
          </a:xfrm>
          <a:custGeom>
            <a:pathLst>
              <a:path extrusionOk="0" h="120000" w="120000">
                <a:moveTo>
                  <a:pt x="104877" y="0"/>
                </a:moveTo>
                <a:lnTo>
                  <a:pt x="73783" y="39511"/>
                </a:lnTo>
                <a:lnTo>
                  <a:pt x="61050" y="42966"/>
                </a:lnTo>
                <a:lnTo>
                  <a:pt x="35366" y="46033"/>
                </a:lnTo>
                <a:lnTo>
                  <a:pt x="0" y="89300"/>
                </a:lnTo>
                <a:lnTo>
                  <a:pt x="58466" y="120000"/>
                </a:lnTo>
                <a:cubicBezTo>
                  <a:pt x="58466" y="120000"/>
                  <a:pt x="58472" y="120000"/>
                  <a:pt x="65200" y="114805"/>
                </a:cubicBezTo>
                <a:cubicBezTo>
                  <a:pt x="71933" y="109616"/>
                  <a:pt x="85394" y="99227"/>
                  <a:pt x="112300" y="78450"/>
                </a:cubicBezTo>
                <a:cubicBezTo>
                  <a:pt x="112300" y="78450"/>
                  <a:pt x="112294" y="78438"/>
                  <a:pt x="104077" y="79455"/>
                </a:cubicBezTo>
                <a:cubicBezTo>
                  <a:pt x="95861" y="80466"/>
                  <a:pt x="79433" y="82505"/>
                  <a:pt x="46583" y="86600"/>
                </a:cubicBezTo>
                <a:cubicBezTo>
                  <a:pt x="46583" y="86600"/>
                  <a:pt x="59338" y="77244"/>
                  <a:pt x="72205" y="67850"/>
                </a:cubicBezTo>
                <a:cubicBezTo>
                  <a:pt x="85072" y="58461"/>
                  <a:pt x="98044" y="49033"/>
                  <a:pt x="98483" y="48888"/>
                </a:cubicBezTo>
                <a:lnTo>
                  <a:pt x="98655" y="48888"/>
                </a:lnTo>
                <a:lnTo>
                  <a:pt x="120000" y="29611"/>
                </a:lnTo>
                <a:lnTo>
                  <a:pt x="104877" y="0"/>
                </a:lnTo>
                <a:close/>
              </a:path>
            </a:pathLst>
          </a:custGeom>
          <a:solidFill>
            <a:srgbClr val="3BB3DF"/>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1" name="Shape 111"/>
          <p:cNvSpPr/>
          <p:nvPr/>
        </p:nvSpPr>
        <p:spPr>
          <a:xfrm>
            <a:off x="10819946" y="1713989"/>
            <a:ext cx="1372200" cy="911100"/>
          </a:xfrm>
          <a:custGeom>
            <a:pathLst>
              <a:path extrusionOk="0" h="120000" w="120000">
                <a:moveTo>
                  <a:pt x="0" y="0"/>
                </a:moveTo>
                <a:lnTo>
                  <a:pt x="53149" y="3212"/>
                </a:lnTo>
                <a:lnTo>
                  <a:pt x="74859" y="14922"/>
                </a:lnTo>
                <a:lnTo>
                  <a:pt x="119999" y="33413"/>
                </a:lnTo>
                <a:lnTo>
                  <a:pt x="119999" y="120000"/>
                </a:lnTo>
                <a:lnTo>
                  <a:pt x="6339" y="78920"/>
                </a:lnTo>
                <a:lnTo>
                  <a:pt x="74132" y="28538"/>
                </a:lnTo>
                <a:close/>
              </a:path>
            </a:pathLst>
          </a:custGeom>
          <a:solidFill>
            <a:srgbClr val="3BB3DF"/>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2" name="Shape 112"/>
          <p:cNvSpPr/>
          <p:nvPr/>
        </p:nvSpPr>
        <p:spPr>
          <a:xfrm>
            <a:off x="9712393" y="2095590"/>
            <a:ext cx="1044300" cy="446400"/>
          </a:xfrm>
          <a:custGeom>
            <a:pathLst>
              <a:path extrusionOk="0" h="120000" w="120000">
                <a:moveTo>
                  <a:pt x="107994" y="68833"/>
                </a:moveTo>
                <a:lnTo>
                  <a:pt x="98633" y="36750"/>
                </a:lnTo>
                <a:lnTo>
                  <a:pt x="120000" y="0"/>
                </a:lnTo>
                <a:lnTo>
                  <a:pt x="55072" y="33338"/>
                </a:lnTo>
                <a:lnTo>
                  <a:pt x="0" y="88816"/>
                </a:lnTo>
                <a:lnTo>
                  <a:pt x="67255" y="120000"/>
                </a:lnTo>
                <a:lnTo>
                  <a:pt x="107994" y="68833"/>
                </a:lnTo>
                <a:close/>
              </a:path>
            </a:pathLst>
          </a:custGeom>
          <a:solidFill>
            <a:srgbClr val="3BB3DF"/>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3" name="Shape 113"/>
          <p:cNvSpPr/>
          <p:nvPr/>
        </p:nvSpPr>
        <p:spPr>
          <a:xfrm>
            <a:off x="9546299" y="2114883"/>
            <a:ext cx="2645700" cy="678900"/>
          </a:xfrm>
          <a:custGeom>
            <a:pathLst>
              <a:path extrusionOk="0" h="120000" w="120000">
                <a:moveTo>
                  <a:pt x="53777" y="0"/>
                </a:moveTo>
                <a:lnTo>
                  <a:pt x="120000" y="79056"/>
                </a:lnTo>
                <a:lnTo>
                  <a:pt x="120000" y="119912"/>
                </a:lnTo>
                <a:lnTo>
                  <a:pt x="51796" y="112078"/>
                </a:lnTo>
                <a:lnTo>
                  <a:pt x="0" y="119999"/>
                </a:lnTo>
                <a:lnTo>
                  <a:pt x="24761" y="42640"/>
                </a:lnTo>
                <a:close/>
              </a:path>
            </a:pathLst>
          </a:custGeom>
          <a:gradFill>
            <a:gsLst>
              <a:gs pos="0">
                <a:srgbClr val="00A1E0"/>
              </a:gs>
              <a:gs pos="41658">
                <a:srgbClr val="18A0F0"/>
              </a:gs>
              <a:gs pos="100000">
                <a:srgbClr val="309FFF"/>
              </a:gs>
            </a:gsLst>
            <a:path path="circle">
              <a:fillToRect b="100%" r="100%"/>
            </a:path>
            <a:tileRect l="-100%" t="-100%"/>
          </a:gra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4" name="Shape 114"/>
          <p:cNvSpPr/>
          <p:nvPr/>
        </p:nvSpPr>
        <p:spPr>
          <a:xfrm>
            <a:off x="951110" y="1287557"/>
            <a:ext cx="10643700" cy="1768500"/>
          </a:xfrm>
          <a:custGeom>
            <a:pathLst>
              <a:path extrusionOk="0" h="120000" w="120000">
                <a:moveTo>
                  <a:pt x="40961" y="0"/>
                </a:moveTo>
                <a:lnTo>
                  <a:pt x="29927" y="34877"/>
                </a:lnTo>
                <a:lnTo>
                  <a:pt x="25077" y="28211"/>
                </a:lnTo>
                <a:lnTo>
                  <a:pt x="16138" y="28400"/>
                </a:lnTo>
                <a:lnTo>
                  <a:pt x="0" y="60466"/>
                </a:lnTo>
                <a:lnTo>
                  <a:pt x="4827" y="90455"/>
                </a:lnTo>
                <a:lnTo>
                  <a:pt x="31016" y="85366"/>
                </a:lnTo>
                <a:lnTo>
                  <a:pt x="37683" y="90738"/>
                </a:lnTo>
                <a:lnTo>
                  <a:pt x="54138" y="84827"/>
                </a:lnTo>
                <a:lnTo>
                  <a:pt x="63150" y="90344"/>
                </a:lnTo>
                <a:lnTo>
                  <a:pt x="61827" y="103616"/>
                </a:lnTo>
                <a:lnTo>
                  <a:pt x="72338" y="101750"/>
                </a:lnTo>
                <a:lnTo>
                  <a:pt x="72138" y="88827"/>
                </a:lnTo>
                <a:lnTo>
                  <a:pt x="104972" y="120000"/>
                </a:lnTo>
                <a:lnTo>
                  <a:pt x="111755" y="103255"/>
                </a:lnTo>
                <a:lnTo>
                  <a:pt x="120000" y="99605"/>
                </a:lnTo>
                <a:lnTo>
                  <a:pt x="104022" y="76116"/>
                </a:lnTo>
                <a:lnTo>
                  <a:pt x="104000" y="76094"/>
                </a:lnTo>
                <a:lnTo>
                  <a:pt x="104083" y="74933"/>
                </a:lnTo>
                <a:lnTo>
                  <a:pt x="101005" y="72783"/>
                </a:lnTo>
                <a:lnTo>
                  <a:pt x="99555" y="71177"/>
                </a:lnTo>
                <a:lnTo>
                  <a:pt x="98355" y="65538"/>
                </a:lnTo>
                <a:lnTo>
                  <a:pt x="94366" y="63655"/>
                </a:lnTo>
                <a:lnTo>
                  <a:pt x="92177" y="57061"/>
                </a:lnTo>
                <a:lnTo>
                  <a:pt x="78261" y="34377"/>
                </a:lnTo>
                <a:lnTo>
                  <a:pt x="74250" y="47755"/>
                </a:lnTo>
                <a:lnTo>
                  <a:pt x="68105" y="39711"/>
                </a:lnTo>
                <a:lnTo>
                  <a:pt x="67988" y="41622"/>
                </a:lnTo>
                <a:lnTo>
                  <a:pt x="64627" y="75472"/>
                </a:lnTo>
                <a:lnTo>
                  <a:pt x="51361" y="34244"/>
                </a:lnTo>
                <a:lnTo>
                  <a:pt x="49372" y="36127"/>
                </a:lnTo>
                <a:lnTo>
                  <a:pt x="40961" y="0"/>
                </a:lnTo>
                <a:close/>
              </a:path>
            </a:pathLst>
          </a:custGeom>
          <a:gradFill>
            <a:gsLst>
              <a:gs pos="0">
                <a:srgbClr val="83BF00"/>
              </a:gs>
              <a:gs pos="100000">
                <a:srgbClr val="83BF00"/>
              </a:gs>
            </a:gsLst>
            <a:path path="circle">
              <a:fillToRect b="100%" r="100%"/>
            </a:path>
            <a:tileRect l="-100%" t="-100%"/>
          </a:gra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5" name="Shape 115"/>
          <p:cNvSpPr/>
          <p:nvPr/>
        </p:nvSpPr>
        <p:spPr>
          <a:xfrm>
            <a:off x="1518460" y="1703291"/>
            <a:ext cx="1656300" cy="462900"/>
          </a:xfrm>
          <a:custGeom>
            <a:pathLst>
              <a:path extrusionOk="0" h="120000" w="120000">
                <a:moveTo>
                  <a:pt x="81016" y="53644"/>
                </a:moveTo>
                <a:lnTo>
                  <a:pt x="102833" y="37133"/>
                </a:lnTo>
                <a:lnTo>
                  <a:pt x="120000" y="322"/>
                </a:lnTo>
                <a:lnTo>
                  <a:pt x="61266" y="0"/>
                </a:lnTo>
                <a:lnTo>
                  <a:pt x="0" y="76833"/>
                </a:lnTo>
                <a:lnTo>
                  <a:pt x="10577" y="120000"/>
                </a:lnTo>
                <a:lnTo>
                  <a:pt x="81016" y="53644"/>
                </a:lnTo>
                <a:close/>
              </a:path>
            </a:pathLst>
          </a:custGeom>
          <a:solidFill>
            <a:srgbClr val="9CD036"/>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6" name="Shape 116"/>
          <p:cNvSpPr/>
          <p:nvPr/>
        </p:nvSpPr>
        <p:spPr>
          <a:xfrm>
            <a:off x="2464359" y="1289550"/>
            <a:ext cx="3044699" cy="1335599"/>
          </a:xfrm>
          <a:custGeom>
            <a:pathLst>
              <a:path extrusionOk="0" h="120000" w="120000">
                <a:moveTo>
                  <a:pt x="43238" y="111966"/>
                </a:moveTo>
                <a:lnTo>
                  <a:pt x="69994" y="120000"/>
                </a:lnTo>
                <a:lnTo>
                  <a:pt x="120000" y="45438"/>
                </a:lnTo>
                <a:lnTo>
                  <a:pt x="101044" y="50427"/>
                </a:lnTo>
                <a:lnTo>
                  <a:pt x="82194" y="0"/>
                </a:lnTo>
                <a:lnTo>
                  <a:pt x="0" y="98127"/>
                </a:lnTo>
                <a:lnTo>
                  <a:pt x="43238" y="111966"/>
                </a:lnTo>
                <a:close/>
              </a:path>
            </a:pathLst>
          </a:custGeom>
          <a:solidFill>
            <a:srgbClr val="9CD036"/>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7" name="Shape 117"/>
          <p:cNvSpPr/>
          <p:nvPr/>
        </p:nvSpPr>
        <p:spPr>
          <a:xfrm>
            <a:off x="0" y="1461495"/>
            <a:ext cx="4133700" cy="1644000"/>
          </a:xfrm>
          <a:custGeom>
            <a:pathLst>
              <a:path extrusionOk="0" h="120000" w="120000">
                <a:moveTo>
                  <a:pt x="30548" y="0"/>
                </a:moveTo>
                <a:lnTo>
                  <a:pt x="38081" y="16894"/>
                </a:lnTo>
                <a:lnTo>
                  <a:pt x="57165" y="63783"/>
                </a:lnTo>
                <a:lnTo>
                  <a:pt x="80136" y="64805"/>
                </a:lnTo>
                <a:lnTo>
                  <a:pt x="110695" y="82985"/>
                </a:lnTo>
                <a:lnTo>
                  <a:pt x="120000" y="111044"/>
                </a:lnTo>
                <a:lnTo>
                  <a:pt x="112700" y="119999"/>
                </a:lnTo>
                <a:lnTo>
                  <a:pt x="83727" y="110261"/>
                </a:lnTo>
                <a:lnTo>
                  <a:pt x="69808" y="111133"/>
                </a:lnTo>
                <a:lnTo>
                  <a:pt x="53938" y="101449"/>
                </a:lnTo>
                <a:lnTo>
                  <a:pt x="53539" y="101811"/>
                </a:lnTo>
                <a:lnTo>
                  <a:pt x="0" y="99692"/>
                </a:lnTo>
                <a:lnTo>
                  <a:pt x="0" y="41031"/>
                </a:lnTo>
                <a:lnTo>
                  <a:pt x="30548" y="0"/>
                </a:lnTo>
                <a:close/>
              </a:path>
            </a:pathLst>
          </a:custGeom>
          <a:solidFill>
            <a:srgbClr val="00B2A9"/>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18" name="Shape 118"/>
          <p:cNvSpPr/>
          <p:nvPr/>
        </p:nvSpPr>
        <p:spPr>
          <a:xfrm>
            <a:off x="0" y="2043377"/>
            <a:ext cx="1669800" cy="566700"/>
          </a:xfrm>
          <a:custGeom>
            <a:pathLst>
              <a:path extrusionOk="0" h="120000" w="120000">
                <a:moveTo>
                  <a:pt x="101175" y="0"/>
                </a:moveTo>
                <a:lnTo>
                  <a:pt x="120000" y="22063"/>
                </a:lnTo>
                <a:lnTo>
                  <a:pt x="0" y="120000"/>
                </a:lnTo>
                <a:lnTo>
                  <a:pt x="0" y="29924"/>
                </a:lnTo>
                <a:close/>
              </a:path>
            </a:pathLst>
          </a:custGeom>
          <a:solidFill>
            <a:srgbClr val="64CCC9"/>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u="sng">
              <a:solidFill>
                <a:schemeClr val="dk1"/>
              </a:solidFill>
              <a:latin typeface="Arial"/>
              <a:ea typeface="Arial"/>
              <a:cs typeface="Arial"/>
              <a:sym typeface="Arial"/>
            </a:endParaRPr>
          </a:p>
        </p:txBody>
      </p:sp>
      <p:sp>
        <p:nvSpPr>
          <p:cNvPr id="119" name="Shape 119"/>
          <p:cNvSpPr/>
          <p:nvPr/>
        </p:nvSpPr>
        <p:spPr>
          <a:xfrm>
            <a:off x="5096311" y="1794225"/>
            <a:ext cx="5208900" cy="1276200"/>
          </a:xfrm>
          <a:custGeom>
            <a:pathLst>
              <a:path extrusionOk="0" h="120000" w="120000">
                <a:moveTo>
                  <a:pt x="0" y="84416"/>
                </a:moveTo>
                <a:lnTo>
                  <a:pt x="30994" y="95644"/>
                </a:lnTo>
                <a:lnTo>
                  <a:pt x="52261" y="93083"/>
                </a:lnTo>
                <a:lnTo>
                  <a:pt x="120000" y="120000"/>
                </a:lnTo>
                <a:lnTo>
                  <a:pt x="114322" y="83361"/>
                </a:lnTo>
                <a:lnTo>
                  <a:pt x="95305" y="59450"/>
                </a:lnTo>
                <a:lnTo>
                  <a:pt x="95605" y="41311"/>
                </a:lnTo>
                <a:lnTo>
                  <a:pt x="80194" y="39255"/>
                </a:lnTo>
                <a:lnTo>
                  <a:pt x="58694" y="72450"/>
                </a:lnTo>
                <a:lnTo>
                  <a:pt x="70972" y="17633"/>
                </a:lnTo>
                <a:lnTo>
                  <a:pt x="64422" y="0"/>
                </a:lnTo>
                <a:lnTo>
                  <a:pt x="50666" y="28200"/>
                </a:lnTo>
                <a:lnTo>
                  <a:pt x="43700" y="7400"/>
                </a:lnTo>
                <a:lnTo>
                  <a:pt x="0" y="84416"/>
                </a:lnTo>
                <a:close/>
              </a:path>
            </a:pathLst>
          </a:custGeom>
          <a:solidFill>
            <a:srgbClr val="9CD036"/>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20" name="Shape 120"/>
          <p:cNvSpPr/>
          <p:nvPr/>
        </p:nvSpPr>
        <p:spPr>
          <a:xfrm>
            <a:off x="1592722" y="2338130"/>
            <a:ext cx="1208400" cy="519900"/>
          </a:xfrm>
          <a:custGeom>
            <a:pathLst>
              <a:path extrusionOk="0" h="120000" w="120000">
                <a:moveTo>
                  <a:pt x="26550" y="118750"/>
                </a:moveTo>
                <a:lnTo>
                  <a:pt x="120000" y="54727"/>
                </a:lnTo>
                <a:lnTo>
                  <a:pt x="115594" y="1861"/>
                </a:lnTo>
                <a:lnTo>
                  <a:pt x="38255" y="0"/>
                </a:lnTo>
                <a:lnTo>
                  <a:pt x="35711" y="36594"/>
                </a:lnTo>
                <a:lnTo>
                  <a:pt x="0" y="120000"/>
                </a:lnTo>
                <a:lnTo>
                  <a:pt x="26550" y="118750"/>
                </a:lnTo>
                <a:close/>
              </a:path>
            </a:pathLst>
          </a:custGeom>
          <a:solidFill>
            <a:srgbClr val="64CCC9">
              <a:alpha val="59607"/>
            </a:srgbClr>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21" name="Shape 121"/>
          <p:cNvSpPr/>
          <p:nvPr/>
        </p:nvSpPr>
        <p:spPr>
          <a:xfrm>
            <a:off x="2886513" y="2756243"/>
            <a:ext cx="1016100" cy="348300"/>
          </a:xfrm>
          <a:custGeom>
            <a:pathLst>
              <a:path extrusionOk="0" h="120000" w="120000">
                <a:moveTo>
                  <a:pt x="117500" y="120000"/>
                </a:moveTo>
                <a:lnTo>
                  <a:pt x="120000" y="61844"/>
                </a:lnTo>
                <a:lnTo>
                  <a:pt x="18733" y="0"/>
                </a:lnTo>
                <a:lnTo>
                  <a:pt x="0" y="77127"/>
                </a:lnTo>
                <a:lnTo>
                  <a:pt x="117500" y="120000"/>
                </a:lnTo>
                <a:close/>
              </a:path>
            </a:pathLst>
          </a:custGeom>
          <a:solidFill>
            <a:srgbClr val="64CCC9">
              <a:alpha val="59607"/>
            </a:srgbClr>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22" name="Shape 122"/>
          <p:cNvSpPr/>
          <p:nvPr/>
        </p:nvSpPr>
        <p:spPr>
          <a:xfrm>
            <a:off x="4976796" y="1780723"/>
            <a:ext cx="603300" cy="708000"/>
          </a:xfrm>
          <a:custGeom>
            <a:pathLst>
              <a:path extrusionOk="0" h="120000" w="120000">
                <a:moveTo>
                  <a:pt x="54950" y="106211"/>
                </a:moveTo>
                <a:lnTo>
                  <a:pt x="120000" y="41177"/>
                </a:lnTo>
                <a:lnTo>
                  <a:pt x="93311" y="0"/>
                </a:lnTo>
                <a:lnTo>
                  <a:pt x="0" y="120000"/>
                </a:lnTo>
                <a:lnTo>
                  <a:pt x="54950" y="106211"/>
                </a:lnTo>
                <a:close/>
              </a:path>
            </a:pathLst>
          </a:custGeom>
          <a:solidFill>
            <a:srgbClr val="9CD036"/>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sp>
        <p:nvSpPr>
          <p:cNvPr id="123" name="Shape 123"/>
          <p:cNvSpPr/>
          <p:nvPr/>
        </p:nvSpPr>
        <p:spPr>
          <a:xfrm>
            <a:off x="2410408" y="2628642"/>
            <a:ext cx="496500" cy="366600"/>
          </a:xfrm>
          <a:custGeom>
            <a:pathLst>
              <a:path extrusionOk="0" h="120000" w="120000">
                <a:moveTo>
                  <a:pt x="110044" y="112177"/>
                </a:moveTo>
                <a:lnTo>
                  <a:pt x="120000" y="40672"/>
                </a:lnTo>
                <a:lnTo>
                  <a:pt x="97550" y="0"/>
                </a:lnTo>
                <a:lnTo>
                  <a:pt x="0" y="120000"/>
                </a:lnTo>
                <a:lnTo>
                  <a:pt x="110044" y="112177"/>
                </a:lnTo>
                <a:close/>
              </a:path>
            </a:pathLst>
          </a:custGeom>
          <a:solidFill>
            <a:srgbClr val="64CCC9">
              <a:alpha val="59607"/>
            </a:srgbClr>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pic>
        <p:nvPicPr>
          <p:cNvPr id="124" name="Shape 124"/>
          <p:cNvPicPr preferRelativeResize="0"/>
          <p:nvPr/>
        </p:nvPicPr>
        <p:blipFill rotWithShape="1">
          <a:blip r:embed="rId3">
            <a:alphaModFix amt="37000"/>
          </a:blip>
          <a:srcRect b="0" l="0" r="0" t="0"/>
          <a:stretch/>
        </p:blipFill>
        <p:spPr>
          <a:xfrm>
            <a:off x="4841837" y="5804551"/>
            <a:ext cx="735300" cy="144900"/>
          </a:xfrm>
          <a:prstGeom prst="rect">
            <a:avLst/>
          </a:prstGeom>
          <a:noFill/>
          <a:ln>
            <a:noFill/>
          </a:ln>
        </p:spPr>
      </p:pic>
      <p:pic>
        <p:nvPicPr>
          <p:cNvPr id="125" name="Shape 125"/>
          <p:cNvPicPr preferRelativeResize="0"/>
          <p:nvPr/>
        </p:nvPicPr>
        <p:blipFill rotWithShape="1">
          <a:blip r:embed="rId3">
            <a:alphaModFix amt="37000"/>
          </a:blip>
          <a:srcRect b="0" l="0" r="0" t="0"/>
          <a:stretch/>
        </p:blipFill>
        <p:spPr>
          <a:xfrm>
            <a:off x="7543402" y="5804551"/>
            <a:ext cx="735300" cy="144900"/>
          </a:xfrm>
          <a:prstGeom prst="rect">
            <a:avLst/>
          </a:prstGeom>
          <a:noFill/>
          <a:ln>
            <a:noFill/>
          </a:ln>
        </p:spPr>
      </p:pic>
      <p:grpSp>
        <p:nvGrpSpPr>
          <p:cNvPr id="126" name="Shape 126"/>
          <p:cNvGrpSpPr/>
          <p:nvPr/>
        </p:nvGrpSpPr>
        <p:grpSpPr>
          <a:xfrm flipH="1">
            <a:off x="2662646" y="1608780"/>
            <a:ext cx="165796" cy="183360"/>
            <a:chOff x="-1" y="-1"/>
            <a:chExt cx="331592" cy="366793"/>
          </a:xfrm>
        </p:grpSpPr>
        <p:sp>
          <p:nvSpPr>
            <p:cNvPr id="127" name="Shape 127"/>
            <p:cNvSpPr/>
            <p:nvPr/>
          </p:nvSpPr>
          <p:spPr>
            <a:xfrm>
              <a:off x="142412" y="290292"/>
              <a:ext cx="43800" cy="76500"/>
            </a:xfrm>
            <a:prstGeom prst="rect">
              <a:avLst/>
            </a:prstGeom>
            <a:solidFill>
              <a:srgbClr val="5D3E16"/>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28" name="Shape 128"/>
            <p:cNvSpPr/>
            <p:nvPr/>
          </p:nvSpPr>
          <p:spPr>
            <a:xfrm>
              <a:off x="0" y="0"/>
              <a:ext cx="331500" cy="317100"/>
            </a:xfrm>
            <a:custGeom>
              <a:pathLst>
                <a:path extrusionOk="0" h="120000" w="120000">
                  <a:moveTo>
                    <a:pt x="0" y="120000"/>
                  </a:moveTo>
                  <a:lnTo>
                    <a:pt x="58888" y="0"/>
                  </a:lnTo>
                  <a:lnTo>
                    <a:pt x="120000" y="120000"/>
                  </a:lnTo>
                  <a:lnTo>
                    <a:pt x="0" y="120000"/>
                  </a:lnTo>
                  <a:close/>
                </a:path>
              </a:pathLst>
            </a:custGeom>
            <a:solidFill>
              <a:srgbClr val="0F9948"/>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29" name="Shape 129"/>
            <p:cNvSpPr/>
            <p:nvPr/>
          </p:nvSpPr>
          <p:spPr>
            <a:xfrm>
              <a:off x="162691" y="0"/>
              <a:ext cx="168900" cy="317100"/>
            </a:xfrm>
            <a:custGeom>
              <a:pathLst>
                <a:path extrusionOk="0" h="120000" w="120000">
                  <a:moveTo>
                    <a:pt x="0" y="0"/>
                  </a:moveTo>
                  <a:lnTo>
                    <a:pt x="120000" y="120000"/>
                  </a:lnTo>
                  <a:lnTo>
                    <a:pt x="0" y="120000"/>
                  </a:lnTo>
                  <a:lnTo>
                    <a:pt x="0" y="0"/>
                  </a:lnTo>
                  <a:close/>
                </a:path>
              </a:pathLst>
            </a:custGeom>
            <a:solidFill>
              <a:srgbClr val="76C05C"/>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30" name="Shape 130"/>
            <p:cNvSpPr/>
            <p:nvPr/>
          </p:nvSpPr>
          <p:spPr>
            <a:xfrm>
              <a:off x="139221" y="0"/>
              <a:ext cx="46800" cy="45000"/>
            </a:xfrm>
            <a:custGeom>
              <a:pathLst>
                <a:path extrusionOk="0" h="120000" w="120000">
                  <a:moveTo>
                    <a:pt x="0" y="120000"/>
                  </a:moveTo>
                  <a:lnTo>
                    <a:pt x="60000" y="0"/>
                  </a:lnTo>
                  <a:lnTo>
                    <a:pt x="120000" y="120000"/>
                  </a:lnTo>
                  <a:lnTo>
                    <a:pt x="0" y="120000"/>
                  </a:lnTo>
                  <a:close/>
                </a:path>
              </a:pathLst>
            </a:custGeom>
            <a:solidFill>
              <a:srgbClr val="76C05C"/>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31" name="Shape 131"/>
            <p:cNvSpPr/>
            <p:nvPr/>
          </p:nvSpPr>
          <p:spPr>
            <a:xfrm>
              <a:off x="162691" y="0"/>
              <a:ext cx="23400" cy="45000"/>
            </a:xfrm>
            <a:custGeom>
              <a:pathLst>
                <a:path extrusionOk="0" h="120000" w="120000">
                  <a:moveTo>
                    <a:pt x="120000" y="120000"/>
                  </a:moveTo>
                  <a:lnTo>
                    <a:pt x="0" y="120000"/>
                  </a:lnTo>
                  <a:lnTo>
                    <a:pt x="120000" y="120000"/>
                  </a:lnTo>
                  <a:close/>
                </a:path>
              </a:pathLst>
            </a:custGeom>
            <a:solidFill>
              <a:srgbClr val="91CD7D"/>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32" name="Shape 132"/>
            <p:cNvSpPr/>
            <p:nvPr/>
          </p:nvSpPr>
          <p:spPr>
            <a:xfrm>
              <a:off x="162691" y="0"/>
              <a:ext cx="23400" cy="45000"/>
            </a:xfrm>
            <a:custGeom>
              <a:pathLst>
                <a:path extrusionOk="0" h="120000" w="120000">
                  <a:moveTo>
                    <a:pt x="0" y="0"/>
                  </a:moveTo>
                  <a:lnTo>
                    <a:pt x="0" y="120000"/>
                  </a:lnTo>
                  <a:lnTo>
                    <a:pt x="120000" y="120000"/>
                  </a:lnTo>
                  <a:lnTo>
                    <a:pt x="0" y="0"/>
                  </a:lnTo>
                  <a:close/>
                </a:path>
              </a:pathLst>
            </a:custGeom>
            <a:solidFill>
              <a:srgbClr val="91CD7D"/>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grpSp>
        <p:nvGrpSpPr>
          <p:cNvPr id="133" name="Shape 133"/>
          <p:cNvGrpSpPr/>
          <p:nvPr/>
        </p:nvGrpSpPr>
        <p:grpSpPr>
          <a:xfrm>
            <a:off x="11307274" y="2286589"/>
            <a:ext cx="766452" cy="1158629"/>
            <a:chOff x="-2" y="-1"/>
            <a:chExt cx="865265" cy="1308299"/>
          </a:xfrm>
        </p:grpSpPr>
        <p:pic>
          <p:nvPicPr>
            <p:cNvPr id="134" name="Shape 134"/>
            <p:cNvPicPr preferRelativeResize="0"/>
            <p:nvPr/>
          </p:nvPicPr>
          <p:blipFill rotWithShape="1">
            <a:blip r:embed="rId4">
              <a:alphaModFix/>
            </a:blip>
            <a:srcRect b="0" l="0" r="0" t="0"/>
            <a:stretch/>
          </p:blipFill>
          <p:spPr>
            <a:xfrm rot="10800000">
              <a:off x="362570" y="1119898"/>
              <a:ext cx="140100" cy="188400"/>
            </a:xfrm>
            <a:prstGeom prst="rect">
              <a:avLst/>
            </a:prstGeom>
            <a:noFill/>
            <a:ln>
              <a:noFill/>
            </a:ln>
            <a:effectLst>
              <a:outerShdw blurRad="711200" rotWithShape="0">
                <a:srgbClr val="000000">
                  <a:alpha val="74901"/>
                </a:srgbClr>
              </a:outerShdw>
            </a:effectLst>
          </p:spPr>
        </p:pic>
        <p:grpSp>
          <p:nvGrpSpPr>
            <p:cNvPr id="135" name="Shape 135"/>
            <p:cNvGrpSpPr/>
            <p:nvPr/>
          </p:nvGrpSpPr>
          <p:grpSpPr>
            <a:xfrm>
              <a:off x="-2" y="-1"/>
              <a:ext cx="865265" cy="1127400"/>
              <a:chOff x="-1" y="-1"/>
              <a:chExt cx="865265" cy="1127400"/>
            </a:xfrm>
          </p:grpSpPr>
          <p:sp>
            <p:nvSpPr>
              <p:cNvPr id="136" name="Shape 136"/>
              <p:cNvSpPr/>
              <p:nvPr/>
            </p:nvSpPr>
            <p:spPr>
              <a:xfrm>
                <a:off x="-1" y="-1"/>
                <a:ext cx="432600" cy="1127400"/>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37" name="Shape 137"/>
              <p:cNvSpPr/>
              <p:nvPr/>
            </p:nvSpPr>
            <p:spPr>
              <a:xfrm>
                <a:off x="432664" y="-1"/>
                <a:ext cx="432600" cy="1127400"/>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0F9948"/>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grpSp>
      <p:grpSp>
        <p:nvGrpSpPr>
          <p:cNvPr id="138" name="Shape 138"/>
          <p:cNvGrpSpPr/>
          <p:nvPr/>
        </p:nvGrpSpPr>
        <p:grpSpPr>
          <a:xfrm>
            <a:off x="3387335" y="1446087"/>
            <a:ext cx="6359400" cy="4446413"/>
            <a:chOff x="-1201834" y="5330"/>
            <a:chExt cx="12718800" cy="8894605"/>
          </a:xfrm>
        </p:grpSpPr>
        <p:sp>
          <p:nvSpPr>
            <p:cNvPr id="139" name="Shape 139"/>
            <p:cNvSpPr/>
            <p:nvPr/>
          </p:nvSpPr>
          <p:spPr>
            <a:xfrm>
              <a:off x="7530653" y="7172185"/>
              <a:ext cx="729600" cy="1668000"/>
            </a:xfrm>
            <a:custGeom>
              <a:pathLst>
                <a:path extrusionOk="0" h="120000" w="120000">
                  <a:moveTo>
                    <a:pt x="0" y="120000"/>
                  </a:moveTo>
                  <a:lnTo>
                    <a:pt x="120000" y="120000"/>
                  </a:lnTo>
                  <a:lnTo>
                    <a:pt x="120000" y="0"/>
                  </a:lnTo>
                  <a:lnTo>
                    <a:pt x="0" y="0"/>
                  </a:lnTo>
                  <a:cubicBezTo>
                    <a:pt x="0" y="0"/>
                    <a:pt x="0" y="120000"/>
                    <a:pt x="0" y="120000"/>
                  </a:cubicBezTo>
                  <a:close/>
                </a:path>
              </a:pathLst>
            </a:custGeom>
            <a:solidFill>
              <a:srgbClr val="4A3116"/>
            </a:solidFill>
            <a:ln>
              <a:noFill/>
            </a:ln>
          </p:spPr>
          <p:txBody>
            <a:bodyPr anchorCtr="0" anchor="ctr" bIns="19025" lIns="19025" rIns="19025" tIns="19025">
              <a:noAutofit/>
            </a:bodyPr>
            <a:lstStyle/>
            <a:p>
              <a:pPr indent="0" lvl="0" marL="0" marR="0" rtl="0" algn="l">
                <a:lnSpc>
                  <a:spcPct val="100000"/>
                </a:lnSpc>
                <a:spcBef>
                  <a:spcPts val="0"/>
                </a:spcBef>
                <a:buNone/>
              </a:pPr>
              <a:r>
                <a:t/>
              </a:r>
              <a:endParaRPr sz="1500">
                <a:solidFill>
                  <a:schemeClr val="dk1"/>
                </a:solidFill>
                <a:latin typeface="Arial"/>
                <a:ea typeface="Arial"/>
                <a:cs typeface="Arial"/>
                <a:sym typeface="Arial"/>
              </a:endParaRPr>
            </a:p>
          </p:txBody>
        </p:sp>
        <p:sp>
          <p:nvSpPr>
            <p:cNvPr id="140" name="Shape 140"/>
            <p:cNvSpPr/>
            <p:nvPr/>
          </p:nvSpPr>
          <p:spPr>
            <a:xfrm>
              <a:off x="2076631" y="7202843"/>
              <a:ext cx="747600" cy="1637100"/>
            </a:xfrm>
            <a:custGeom>
              <a:pathLst>
                <a:path extrusionOk="0" h="120000" w="120000">
                  <a:moveTo>
                    <a:pt x="119938" y="0"/>
                  </a:moveTo>
                  <a:lnTo>
                    <a:pt x="0" y="4927"/>
                  </a:lnTo>
                  <a:lnTo>
                    <a:pt x="2916" y="7661"/>
                  </a:lnTo>
                  <a:lnTo>
                    <a:pt x="2916" y="120000"/>
                  </a:lnTo>
                  <a:lnTo>
                    <a:pt x="120000" y="120000"/>
                  </a:lnTo>
                  <a:lnTo>
                    <a:pt x="120000" y="0"/>
                  </a:lnTo>
                  <a:cubicBezTo>
                    <a:pt x="120000" y="0"/>
                    <a:pt x="119938" y="0"/>
                    <a:pt x="119938" y="0"/>
                  </a:cubicBezTo>
                  <a:close/>
                </a:path>
              </a:pathLst>
            </a:custGeom>
            <a:solidFill>
              <a:srgbClr val="4A3116"/>
            </a:solidFill>
            <a:ln>
              <a:noFill/>
            </a:ln>
          </p:spPr>
          <p:txBody>
            <a:bodyPr anchorCtr="0" anchor="ctr" bIns="19025" lIns="19025" rIns="19025" tIns="19025">
              <a:noAutofit/>
            </a:bodyPr>
            <a:lstStyle/>
            <a:p>
              <a:pPr indent="0" lvl="0" marL="0" marR="0" rtl="0" algn="l">
                <a:lnSpc>
                  <a:spcPct val="100000"/>
                </a:lnSpc>
                <a:spcBef>
                  <a:spcPts val="0"/>
                </a:spcBef>
                <a:buNone/>
              </a:pPr>
              <a:r>
                <a:t/>
              </a:r>
              <a:endParaRPr sz="1500">
                <a:solidFill>
                  <a:schemeClr val="dk1"/>
                </a:solidFill>
                <a:latin typeface="Arial"/>
                <a:ea typeface="Arial"/>
                <a:cs typeface="Arial"/>
                <a:sym typeface="Arial"/>
              </a:endParaRPr>
            </a:p>
          </p:txBody>
        </p:sp>
        <p:sp>
          <p:nvSpPr>
            <p:cNvPr id="141" name="Shape 141"/>
            <p:cNvSpPr/>
            <p:nvPr/>
          </p:nvSpPr>
          <p:spPr>
            <a:xfrm>
              <a:off x="-1201834" y="5329"/>
              <a:ext cx="12718800" cy="5657100"/>
            </a:xfrm>
            <a:custGeom>
              <a:pathLst>
                <a:path extrusionOk="0" h="120000" w="120000">
                  <a:moveTo>
                    <a:pt x="119904" y="50517"/>
                  </a:moveTo>
                  <a:cubicBezTo>
                    <a:pt x="120303" y="39667"/>
                    <a:pt x="120028" y="22143"/>
                    <a:pt x="107105" y="17849"/>
                  </a:cubicBezTo>
                  <a:cubicBezTo>
                    <a:pt x="78425" y="8320"/>
                    <a:pt x="41872" y="4368"/>
                    <a:pt x="12928" y="381"/>
                  </a:cubicBezTo>
                  <a:cubicBezTo>
                    <a:pt x="8958" y="-165"/>
                    <a:pt x="-1164" y="-3018"/>
                    <a:pt x="106" y="21539"/>
                  </a:cubicBezTo>
                  <a:cubicBezTo>
                    <a:pt x="2097" y="59948"/>
                    <a:pt x="11089" y="119914"/>
                    <a:pt x="11179" y="120000"/>
                  </a:cubicBezTo>
                  <a:lnTo>
                    <a:pt x="114275" y="120000"/>
                  </a:lnTo>
                  <a:lnTo>
                    <a:pt x="119904" y="50517"/>
                  </a:lnTo>
                  <a:close/>
                </a:path>
              </a:pathLst>
            </a:custGeom>
            <a:solidFill>
              <a:srgbClr val="4A3116"/>
            </a:solidFill>
            <a:ln>
              <a:noFill/>
            </a:ln>
          </p:spPr>
          <p:txBody>
            <a:bodyPr anchorCtr="0" anchor="ctr" bIns="19025" lIns="19025" rIns="19025" tIns="19025">
              <a:noAutofit/>
            </a:bodyPr>
            <a:lstStyle/>
            <a:p>
              <a:pPr indent="0" lvl="0" marL="0" marR="0" rtl="0" algn="l">
                <a:spcBef>
                  <a:spcPts val="0"/>
                </a:spcBef>
                <a:buNone/>
              </a:pPr>
              <a:r>
                <a:t/>
              </a:r>
              <a:endParaRPr sz="1500">
                <a:solidFill>
                  <a:schemeClr val="dk1"/>
                </a:solidFill>
                <a:latin typeface="Arial"/>
                <a:ea typeface="Arial"/>
                <a:cs typeface="Arial"/>
                <a:sym typeface="Arial"/>
              </a:endParaRPr>
            </a:p>
          </p:txBody>
        </p:sp>
        <p:sp>
          <p:nvSpPr>
            <p:cNvPr id="142" name="Shape 142"/>
            <p:cNvSpPr/>
            <p:nvPr/>
          </p:nvSpPr>
          <p:spPr>
            <a:xfrm>
              <a:off x="-17247" y="5658487"/>
              <a:ext cx="10931100" cy="2121900"/>
            </a:xfrm>
            <a:custGeom>
              <a:pathLst>
                <a:path extrusionOk="0" h="120000" w="120000">
                  <a:moveTo>
                    <a:pt x="120000" y="0"/>
                  </a:moveTo>
                  <a:lnTo>
                    <a:pt x="0" y="0"/>
                  </a:lnTo>
                  <a:cubicBezTo>
                    <a:pt x="2005" y="29359"/>
                    <a:pt x="3250" y="44591"/>
                    <a:pt x="5105" y="70097"/>
                  </a:cubicBezTo>
                  <a:cubicBezTo>
                    <a:pt x="6666" y="91529"/>
                    <a:pt x="8483" y="118525"/>
                    <a:pt x="17622" y="116477"/>
                  </a:cubicBezTo>
                  <a:cubicBezTo>
                    <a:pt x="18755" y="121294"/>
                    <a:pt x="92866" y="121536"/>
                    <a:pt x="106388" y="114907"/>
                  </a:cubicBezTo>
                  <a:cubicBezTo>
                    <a:pt x="112850" y="111740"/>
                    <a:pt x="118427" y="81828"/>
                    <a:pt x="120000" y="0"/>
                  </a:cubicBezTo>
                </a:path>
              </a:pathLst>
            </a:custGeom>
            <a:solidFill>
              <a:srgbClr val="E1C276"/>
            </a:solidFill>
            <a:ln>
              <a:noFill/>
            </a:ln>
          </p:spPr>
          <p:txBody>
            <a:bodyPr anchorCtr="0" anchor="ctr" bIns="19025" lIns="19025" rIns="19025" tIns="19025">
              <a:noAutofit/>
            </a:bodyPr>
            <a:lstStyle/>
            <a:p>
              <a:pPr indent="0" lvl="0" marL="0" marR="0" rtl="0" algn="l">
                <a:lnSpc>
                  <a:spcPct val="100000"/>
                </a:lnSpc>
                <a:spcBef>
                  <a:spcPts val="0"/>
                </a:spcBef>
                <a:buNone/>
              </a:pPr>
              <a:r>
                <a:t/>
              </a:r>
              <a:endParaRPr sz="1500">
                <a:solidFill>
                  <a:schemeClr val="dk1"/>
                </a:solidFill>
                <a:latin typeface="Arial"/>
                <a:ea typeface="Arial"/>
                <a:cs typeface="Arial"/>
                <a:sym typeface="Arial"/>
              </a:endParaRPr>
            </a:p>
          </p:txBody>
        </p:sp>
        <p:sp>
          <p:nvSpPr>
            <p:cNvPr id="143" name="Shape 143"/>
            <p:cNvSpPr/>
            <p:nvPr/>
          </p:nvSpPr>
          <p:spPr>
            <a:xfrm flipH="1">
              <a:off x="1775957" y="8260035"/>
              <a:ext cx="1372500" cy="639900"/>
            </a:xfrm>
            <a:custGeom>
              <a:pathLst>
                <a:path extrusionOk="0" h="120000" w="120000">
                  <a:moveTo>
                    <a:pt x="50194" y="70983"/>
                  </a:moveTo>
                  <a:cubicBezTo>
                    <a:pt x="34673" y="76627"/>
                    <a:pt x="29207" y="33861"/>
                    <a:pt x="59" y="33861"/>
                  </a:cubicBezTo>
                  <a:cubicBezTo>
                    <a:pt x="-1490" y="33861"/>
                    <a:pt x="28480" y="84505"/>
                    <a:pt x="28480" y="84505"/>
                  </a:cubicBezTo>
                  <a:lnTo>
                    <a:pt x="23049" y="114927"/>
                  </a:lnTo>
                  <a:lnTo>
                    <a:pt x="56399" y="111550"/>
                  </a:lnTo>
                  <a:lnTo>
                    <a:pt x="87615" y="120000"/>
                  </a:lnTo>
                  <a:lnTo>
                    <a:pt x="120000" y="39433"/>
                  </a:lnTo>
                  <a:cubicBezTo>
                    <a:pt x="120000" y="39433"/>
                    <a:pt x="89809" y="47327"/>
                    <a:pt x="82829" y="67605"/>
                  </a:cubicBezTo>
                  <a:cubicBezTo>
                    <a:pt x="75849" y="87883"/>
                    <a:pt x="93182" y="0"/>
                    <a:pt x="93182" y="0"/>
                  </a:cubicBezTo>
                  <a:cubicBezTo>
                    <a:pt x="93182" y="0"/>
                    <a:pt x="65716" y="65338"/>
                    <a:pt x="50194" y="70983"/>
                  </a:cubicBezTo>
                  <a:close/>
                </a:path>
              </a:pathLst>
            </a:custGeom>
            <a:solidFill>
              <a:srgbClr val="76C05C"/>
            </a:solidFill>
            <a:ln>
              <a:noFill/>
            </a:ln>
          </p:spPr>
          <p:txBody>
            <a:bodyPr anchorCtr="0" anchor="ctr" bIns="19025" lIns="19025" rIns="19025" tIns="19025">
              <a:noAutofit/>
            </a:bodyPr>
            <a:lstStyle/>
            <a:p>
              <a:pPr indent="0" lvl="0" marL="0" marR="0" rtl="0" algn="l">
                <a:lnSpc>
                  <a:spcPct val="100000"/>
                </a:lnSpc>
                <a:spcBef>
                  <a:spcPts val="0"/>
                </a:spcBef>
                <a:buNone/>
              </a:pPr>
              <a:r>
                <a:t/>
              </a:r>
              <a:endParaRPr sz="1500">
                <a:solidFill>
                  <a:schemeClr val="dk1"/>
                </a:solidFill>
                <a:latin typeface="Arial"/>
                <a:ea typeface="Arial"/>
                <a:cs typeface="Arial"/>
                <a:sym typeface="Arial"/>
              </a:endParaRPr>
            </a:p>
          </p:txBody>
        </p:sp>
        <p:sp>
          <p:nvSpPr>
            <p:cNvPr id="144" name="Shape 144"/>
            <p:cNvSpPr/>
            <p:nvPr/>
          </p:nvSpPr>
          <p:spPr>
            <a:xfrm>
              <a:off x="7233332" y="8272521"/>
              <a:ext cx="1347000" cy="615000"/>
            </a:xfrm>
            <a:custGeom>
              <a:pathLst>
                <a:path extrusionOk="0" h="120000" w="120000">
                  <a:moveTo>
                    <a:pt x="48149" y="70983"/>
                  </a:moveTo>
                  <a:cubicBezTo>
                    <a:pt x="32762" y="75094"/>
                    <a:pt x="30069" y="24683"/>
                    <a:pt x="67" y="24683"/>
                  </a:cubicBezTo>
                  <a:cubicBezTo>
                    <a:pt x="-1527" y="24683"/>
                    <a:pt x="25798" y="84505"/>
                    <a:pt x="25798" y="84505"/>
                  </a:cubicBezTo>
                  <a:lnTo>
                    <a:pt x="20209" y="114927"/>
                  </a:lnTo>
                  <a:lnTo>
                    <a:pt x="54536" y="111550"/>
                  </a:lnTo>
                  <a:lnTo>
                    <a:pt x="86667" y="120000"/>
                  </a:lnTo>
                  <a:lnTo>
                    <a:pt x="120000" y="39433"/>
                  </a:lnTo>
                  <a:cubicBezTo>
                    <a:pt x="120000" y="39433"/>
                    <a:pt x="88924" y="47327"/>
                    <a:pt x="81740" y="67605"/>
                  </a:cubicBezTo>
                  <a:cubicBezTo>
                    <a:pt x="74555" y="87883"/>
                    <a:pt x="92397" y="0"/>
                    <a:pt x="92397" y="0"/>
                  </a:cubicBezTo>
                  <a:cubicBezTo>
                    <a:pt x="92397" y="0"/>
                    <a:pt x="63536" y="66872"/>
                    <a:pt x="48149" y="70983"/>
                  </a:cubicBezTo>
                  <a:close/>
                </a:path>
              </a:pathLst>
            </a:custGeom>
            <a:solidFill>
              <a:srgbClr val="76C05C"/>
            </a:solidFill>
            <a:ln>
              <a:noFill/>
            </a:ln>
          </p:spPr>
          <p:txBody>
            <a:bodyPr anchorCtr="0" anchor="ctr" bIns="19025" lIns="19025" rIns="19025" tIns="19025">
              <a:noAutofit/>
            </a:bodyPr>
            <a:lstStyle/>
            <a:p>
              <a:pPr indent="0" lvl="0" marL="0" marR="0" rtl="0" algn="l">
                <a:lnSpc>
                  <a:spcPct val="100000"/>
                </a:lnSpc>
                <a:spcBef>
                  <a:spcPts val="0"/>
                </a:spcBef>
                <a:buNone/>
              </a:pPr>
              <a:r>
                <a:t/>
              </a:r>
              <a:endParaRPr sz="1500">
                <a:solidFill>
                  <a:schemeClr val="dk1"/>
                </a:solidFill>
                <a:latin typeface="Arial"/>
                <a:ea typeface="Arial"/>
                <a:cs typeface="Arial"/>
                <a:sym typeface="Arial"/>
              </a:endParaRPr>
            </a:p>
          </p:txBody>
        </p:sp>
      </p:grpSp>
      <p:pic>
        <p:nvPicPr>
          <p:cNvPr id="145" name="Shape 145"/>
          <p:cNvPicPr preferRelativeResize="0"/>
          <p:nvPr/>
        </p:nvPicPr>
        <p:blipFill rotWithShape="1">
          <a:blip r:embed="rId5">
            <a:alphaModFix/>
          </a:blip>
          <a:srcRect b="0" l="0" r="0" t="0"/>
          <a:stretch/>
        </p:blipFill>
        <p:spPr>
          <a:xfrm>
            <a:off x="6257630" y="3976137"/>
            <a:ext cx="845100" cy="591300"/>
          </a:xfrm>
          <a:prstGeom prst="rect">
            <a:avLst/>
          </a:prstGeom>
          <a:noFill/>
          <a:ln>
            <a:noFill/>
          </a:ln>
        </p:spPr>
      </p:pic>
      <p:grpSp>
        <p:nvGrpSpPr>
          <p:cNvPr id="146" name="Shape 146"/>
          <p:cNvGrpSpPr/>
          <p:nvPr/>
        </p:nvGrpSpPr>
        <p:grpSpPr>
          <a:xfrm>
            <a:off x="9841220" y="3052867"/>
            <a:ext cx="1879831" cy="2952328"/>
            <a:chOff x="9914534" y="2523578"/>
            <a:chExt cx="2274172" cy="3572517"/>
          </a:xfrm>
        </p:grpSpPr>
        <p:pic>
          <p:nvPicPr>
            <p:cNvPr id="147" name="Shape 147"/>
            <p:cNvPicPr preferRelativeResize="0"/>
            <p:nvPr/>
          </p:nvPicPr>
          <p:blipFill rotWithShape="1">
            <a:blip r:embed="rId3">
              <a:alphaModFix amt="37000"/>
            </a:blip>
            <a:srcRect b="0" l="0" r="0" t="0"/>
            <a:stretch/>
          </p:blipFill>
          <p:spPr>
            <a:xfrm>
              <a:off x="10304903" y="5785296"/>
              <a:ext cx="1575900" cy="310800"/>
            </a:xfrm>
            <a:prstGeom prst="rect">
              <a:avLst/>
            </a:prstGeom>
            <a:noFill/>
            <a:ln>
              <a:noFill/>
            </a:ln>
          </p:spPr>
        </p:pic>
        <p:grpSp>
          <p:nvGrpSpPr>
            <p:cNvPr id="148" name="Shape 148"/>
            <p:cNvGrpSpPr/>
            <p:nvPr/>
          </p:nvGrpSpPr>
          <p:grpSpPr>
            <a:xfrm>
              <a:off x="9914534" y="2523578"/>
              <a:ext cx="2274172" cy="3438398"/>
              <a:chOff x="-635177" y="3810989"/>
              <a:chExt cx="3418266" cy="5168192"/>
            </a:xfrm>
          </p:grpSpPr>
          <p:pic>
            <p:nvPicPr>
              <p:cNvPr id="149" name="Shape 149"/>
              <p:cNvPicPr preferRelativeResize="0"/>
              <p:nvPr/>
            </p:nvPicPr>
            <p:blipFill rotWithShape="1">
              <a:blip r:embed="rId4">
                <a:alphaModFix/>
              </a:blip>
              <a:srcRect b="0" l="0" r="0" t="0"/>
              <a:stretch/>
            </p:blipFill>
            <p:spPr>
              <a:xfrm rot="10800000">
                <a:off x="797333" y="8234882"/>
                <a:ext cx="553200" cy="744300"/>
              </a:xfrm>
              <a:prstGeom prst="rect">
                <a:avLst/>
              </a:prstGeom>
              <a:noFill/>
              <a:ln>
                <a:noFill/>
              </a:ln>
            </p:spPr>
          </p:pic>
          <p:grpSp>
            <p:nvGrpSpPr>
              <p:cNvPr id="150" name="Shape 150"/>
              <p:cNvGrpSpPr/>
              <p:nvPr/>
            </p:nvGrpSpPr>
            <p:grpSpPr>
              <a:xfrm>
                <a:off x="-635177" y="3810989"/>
                <a:ext cx="3418266" cy="4453800"/>
                <a:chOff x="-635177" y="3810989"/>
                <a:chExt cx="3418266" cy="4453800"/>
              </a:xfrm>
            </p:grpSpPr>
            <p:sp>
              <p:nvSpPr>
                <p:cNvPr id="151" name="Shape 151"/>
                <p:cNvSpPr/>
                <p:nvPr/>
              </p:nvSpPr>
              <p:spPr>
                <a:xfrm>
                  <a:off x="-635177" y="3810989"/>
                  <a:ext cx="1709100" cy="4453800"/>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52" name="Shape 152"/>
                <p:cNvSpPr/>
                <p:nvPr/>
              </p:nvSpPr>
              <p:spPr>
                <a:xfrm>
                  <a:off x="1073988" y="3810989"/>
                  <a:ext cx="1709100" cy="4453800"/>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129948"/>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grpSp>
      </p:grpSp>
      <p:sp>
        <p:nvSpPr>
          <p:cNvPr id="153" name="Shape 153"/>
          <p:cNvSpPr txBox="1"/>
          <p:nvPr>
            <p:ph type="ctrTitle"/>
          </p:nvPr>
        </p:nvSpPr>
        <p:spPr>
          <a:xfrm>
            <a:off x="3973635" y="1931211"/>
            <a:ext cx="5396400" cy="1298400"/>
          </a:xfrm>
          <a:prstGeom prst="rect">
            <a:avLst/>
          </a:prstGeom>
          <a:noFill/>
          <a:ln>
            <a:noFill/>
          </a:ln>
        </p:spPr>
        <p:txBody>
          <a:bodyPr anchorCtr="0" anchor="b" bIns="91425" lIns="91425" rIns="91425" tIns="91425"/>
          <a:lstStyle>
            <a:lvl1pPr indent="0" lvl="0" marL="0" marR="0" rtl="0" algn="ctr">
              <a:lnSpc>
                <a:spcPct val="90000"/>
              </a:lnSpc>
              <a:spcBef>
                <a:spcPts val="0"/>
              </a:spcBef>
              <a:spcAft>
                <a:spcPts val="0"/>
              </a:spcAft>
              <a:buNone/>
              <a:defRPr b="0" i="0" sz="3800" u="none" cap="none" strike="noStrike">
                <a:solidFill>
                  <a:srgbClr val="E1C276"/>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54" name="Shape 154"/>
          <p:cNvSpPr txBox="1"/>
          <p:nvPr>
            <p:ph idx="1" type="subTitle"/>
          </p:nvPr>
        </p:nvSpPr>
        <p:spPr>
          <a:xfrm>
            <a:off x="3959916" y="3321100"/>
            <a:ext cx="5423700" cy="795600"/>
          </a:xfrm>
          <a:prstGeom prst="rect">
            <a:avLst/>
          </a:prstGeom>
          <a:noFill/>
          <a:ln>
            <a:noFill/>
          </a:ln>
        </p:spPr>
        <p:txBody>
          <a:bodyPr anchorCtr="0" anchor="t" bIns="91425" lIns="91425" rIns="91425" tIns="91425"/>
          <a:lstStyle>
            <a:lvl1pPr indent="-342900" lvl="0" marL="342900" marR="0" rtl="0" algn="ctr">
              <a:lnSpc>
                <a:spcPct val="90000"/>
              </a:lnSpc>
              <a:spcBef>
                <a:spcPts val="0"/>
              </a:spcBef>
              <a:spcAft>
                <a:spcPts val="0"/>
              </a:spcAft>
              <a:buClr>
                <a:srgbClr val="7F7F7F"/>
              </a:buClr>
              <a:buFont typeface="Arial"/>
              <a:buNone/>
              <a:defRPr b="0" i="0" sz="2400" u="none" cap="none" strike="noStrike">
                <a:solidFill>
                  <a:srgbClr val="AA8D54"/>
                </a:solidFill>
                <a:latin typeface="Arial"/>
                <a:ea typeface="Arial"/>
                <a:cs typeface="Arial"/>
                <a:sym typeface="Arial"/>
              </a:defRPr>
            </a:lvl1pPr>
            <a:lvl2pPr indent="0" lvl="1" marL="457200" marR="0" rtl="0" algn="ctr">
              <a:spcBef>
                <a:spcPts val="200"/>
              </a:spcBef>
              <a:spcAft>
                <a:spcPts val="600"/>
              </a:spcAft>
              <a:buClr>
                <a:schemeClr val="accent2"/>
              </a:buClr>
              <a:buFont typeface="Arial"/>
              <a:buNone/>
              <a:defRPr b="0" i="0" sz="1800" u="none" cap="none" strike="noStrike">
                <a:solidFill>
                  <a:srgbClr val="898989"/>
                </a:solidFill>
                <a:latin typeface="Arial"/>
                <a:ea typeface="Arial"/>
                <a:cs typeface="Arial"/>
                <a:sym typeface="Arial"/>
              </a:defRPr>
            </a:lvl2pPr>
            <a:lvl3pPr indent="0" lvl="2" marL="914400" marR="0" rtl="0" algn="ctr">
              <a:spcBef>
                <a:spcPts val="0"/>
              </a:spcBef>
              <a:spcAft>
                <a:spcPts val="600"/>
              </a:spcAft>
              <a:buClr>
                <a:schemeClr val="accent2"/>
              </a:buClr>
              <a:buFont typeface="Arial"/>
              <a:buNone/>
              <a:defRPr b="0" i="0" sz="1600" u="none" cap="none" strike="noStrike">
                <a:solidFill>
                  <a:srgbClr val="898989"/>
                </a:solidFill>
                <a:latin typeface="Arial"/>
                <a:ea typeface="Arial"/>
                <a:cs typeface="Arial"/>
                <a:sym typeface="Arial"/>
              </a:defRPr>
            </a:lvl3pPr>
            <a:lvl4pPr indent="0" lvl="3" marL="1371600" marR="0" rtl="0" algn="ctr">
              <a:spcBef>
                <a:spcPts val="0"/>
              </a:spcBef>
              <a:spcAft>
                <a:spcPts val="600"/>
              </a:spcAft>
              <a:buClr>
                <a:schemeClr val="accent2"/>
              </a:buClr>
              <a:buFont typeface="Arial"/>
              <a:buNone/>
              <a:defRPr b="1" i="0" sz="1400" u="none" cap="none" strike="noStrike">
                <a:solidFill>
                  <a:srgbClr val="898989"/>
                </a:solidFill>
                <a:latin typeface="Arial"/>
                <a:ea typeface="Arial"/>
                <a:cs typeface="Arial"/>
                <a:sym typeface="Arial"/>
              </a:defRPr>
            </a:lvl4pPr>
            <a:lvl5pPr indent="0" lvl="4" marL="1828800" marR="0" rtl="0" algn="ctr">
              <a:spcBef>
                <a:spcPts val="200"/>
              </a:spcBef>
              <a:spcAft>
                <a:spcPts val="600"/>
              </a:spcAft>
              <a:buClr>
                <a:srgbClr val="7F7F7F"/>
              </a:buClr>
              <a:buFont typeface="Arial"/>
              <a:buNone/>
              <a:defRPr b="0" i="0" sz="2000" u="none" cap="none" strike="noStrike">
                <a:solidFill>
                  <a:srgbClr val="898989"/>
                </a:solidFill>
                <a:latin typeface="Arial"/>
                <a:ea typeface="Arial"/>
                <a:cs typeface="Arial"/>
                <a:sym typeface="Arial"/>
              </a:defRPr>
            </a:lvl5pPr>
            <a:lvl6pPr indent="0" lvl="5" marL="22860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6pPr>
            <a:lvl7pPr indent="0" lvl="6" marL="27432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7pPr>
            <a:lvl8pPr indent="0" lvl="7" marL="32004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8pPr>
            <a:lvl9pPr indent="0" lvl="8" marL="36576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9pPr>
          </a:lstStyle>
          <a:p/>
        </p:txBody>
      </p:sp>
      <p:sp>
        <p:nvSpPr>
          <p:cNvPr id="155" name="Shape 155"/>
          <p:cNvSpPr txBox="1"/>
          <p:nvPr>
            <p:ph idx="2" type="body"/>
          </p:nvPr>
        </p:nvSpPr>
        <p:spPr>
          <a:xfrm>
            <a:off x="5567297" y="5454564"/>
            <a:ext cx="2052600" cy="377700"/>
          </a:xfrm>
          <a:prstGeom prst="rect">
            <a:avLst/>
          </a:prstGeom>
          <a:noFill/>
          <a:ln>
            <a:noFill/>
          </a:ln>
        </p:spPr>
        <p:txBody>
          <a:bodyPr anchorCtr="0" anchor="t" bIns="91425" lIns="91425" rIns="91425" tIns="91425"/>
          <a:lstStyle>
            <a:lvl1pPr indent="0" lvl="0" marL="0" marR="0" rtl="0" algn="ctr">
              <a:spcBef>
                <a:spcPts val="0"/>
              </a:spcBef>
              <a:spcAft>
                <a:spcPts val="0"/>
              </a:spcAft>
              <a:buClr>
                <a:srgbClr val="7F7F7F"/>
              </a:buClr>
              <a:buFont typeface="Arial"/>
              <a:buNone/>
              <a:defRPr b="0" i="0" sz="1400" u="none" cap="none" strike="noStrike">
                <a:solidFill>
                  <a:srgbClr val="4A3116"/>
                </a:solidFill>
                <a:latin typeface="Arial"/>
                <a:ea typeface="Arial"/>
                <a:cs typeface="Arial"/>
                <a:sym typeface="Arial"/>
              </a:defRPr>
            </a:lvl1pPr>
            <a:lvl2pPr indent="0" lvl="1" marL="0" marR="0" rtl="0" algn="l">
              <a:spcBef>
                <a:spcPts val="300"/>
              </a:spcBef>
              <a:spcAft>
                <a:spcPts val="0"/>
              </a:spcAft>
              <a:buClr>
                <a:schemeClr val="accent2"/>
              </a:buClr>
              <a:buFont typeface="Arial"/>
              <a:buNone/>
              <a:defRPr b="0" i="0" sz="1400" u="none" cap="none" strike="noStrike">
                <a:solidFill>
                  <a:schemeClr val="lt2"/>
                </a:solidFill>
                <a:latin typeface="Arial"/>
                <a:ea typeface="Arial"/>
                <a:cs typeface="Arial"/>
                <a:sym typeface="Arial"/>
              </a:defRPr>
            </a:lvl2pPr>
            <a:lvl3pPr indent="0" lvl="2" marL="0" marR="0" rtl="0" algn="l">
              <a:lnSpc>
                <a:spcPct val="95000"/>
              </a:lnSpc>
              <a:spcBef>
                <a:spcPts val="300"/>
              </a:spcBef>
              <a:spcAft>
                <a:spcPts val="0"/>
              </a:spcAft>
              <a:buClr>
                <a:srgbClr val="BFBFBF"/>
              </a:buClr>
              <a:buFont typeface="Arial"/>
              <a:buNone/>
              <a:defRPr b="0" i="0" sz="1400" u="none" cap="none" strike="noStrike">
                <a:solidFill>
                  <a:schemeClr val="lt2"/>
                </a:solidFill>
                <a:latin typeface="Arial"/>
                <a:ea typeface="Arial"/>
                <a:cs typeface="Arial"/>
                <a:sym typeface="Arial"/>
              </a:defRPr>
            </a:lvl3pPr>
            <a:lvl4pPr indent="54610" lvl="3" marL="91440" marR="0" rtl="0" algn="l">
              <a:spcBef>
                <a:spcPts val="0"/>
              </a:spcBef>
              <a:spcAft>
                <a:spcPts val="100"/>
              </a:spcAft>
              <a:buClr>
                <a:schemeClr val="accent2"/>
              </a:buClr>
              <a:buSzPct val="100000"/>
              <a:buFont typeface="Arial"/>
              <a:buChar char="•"/>
              <a:defRPr b="1" i="0" sz="900" u="none" cap="none" strike="noStrike">
                <a:solidFill>
                  <a:schemeClr val="lt1"/>
                </a:solidFill>
                <a:latin typeface="Arial"/>
                <a:ea typeface="Arial"/>
                <a:cs typeface="Arial"/>
                <a:sym typeface="Arial"/>
              </a:defRPr>
            </a:lvl4pPr>
            <a:lvl5pPr indent="-2539" lvl="4" marL="91440" marR="0" rtl="0" algn="l">
              <a:spcBef>
                <a:spcPts val="200"/>
              </a:spcBef>
              <a:spcAft>
                <a:spcPts val="100"/>
              </a:spcAft>
              <a:buNone/>
              <a:defRPr b="0" i="0" sz="9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56" name="Shape 156"/>
          <p:cNvSpPr txBox="1"/>
          <p:nvPr>
            <p:ph idx="3" type="body"/>
          </p:nvPr>
        </p:nvSpPr>
        <p:spPr>
          <a:xfrm>
            <a:off x="4562776" y="4662044"/>
            <a:ext cx="4234799" cy="801600"/>
          </a:xfrm>
          <a:prstGeom prst="rect">
            <a:avLst/>
          </a:prstGeom>
          <a:noFill/>
          <a:ln>
            <a:noFill/>
          </a:ln>
        </p:spPr>
        <p:txBody>
          <a:bodyPr anchorCtr="0" anchor="t" bIns="91425" lIns="91425" rIns="91425" tIns="91425"/>
          <a:lstStyle>
            <a:lvl1pPr indent="114300" lvl="0" marL="0" marR="0" rtl="0" algn="ctr">
              <a:lnSpc>
                <a:spcPct val="90000"/>
              </a:lnSpc>
              <a:spcBef>
                <a:spcPts val="0"/>
              </a:spcBef>
              <a:spcAft>
                <a:spcPts val="200"/>
              </a:spcAft>
              <a:buClr>
                <a:srgbClr val="7F7F7F"/>
              </a:buClr>
              <a:buSzPct val="100000"/>
              <a:buFont typeface="Arial"/>
              <a:buChar char="​"/>
              <a:defRPr b="0" i="0" sz="1800" u="none" cap="none" strike="noStrike">
                <a:solidFill>
                  <a:srgbClr val="5B4127"/>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grpSp>
        <p:nvGrpSpPr>
          <p:cNvPr id="157" name="Shape 157"/>
          <p:cNvGrpSpPr/>
          <p:nvPr/>
        </p:nvGrpSpPr>
        <p:grpSpPr>
          <a:xfrm>
            <a:off x="597341" y="3953832"/>
            <a:ext cx="4365120" cy="2784953"/>
            <a:chOff x="268817" y="3743473"/>
            <a:chExt cx="5062183" cy="3198155"/>
          </a:xfrm>
        </p:grpSpPr>
        <p:pic>
          <p:nvPicPr>
            <p:cNvPr id="158" name="Shape 158"/>
            <p:cNvPicPr preferRelativeResize="0"/>
            <p:nvPr/>
          </p:nvPicPr>
          <p:blipFill rotWithShape="1">
            <a:blip r:embed="rId3">
              <a:alphaModFix amt="61000"/>
            </a:blip>
            <a:srcRect b="0" l="0" r="0" t="0"/>
            <a:stretch/>
          </p:blipFill>
          <p:spPr>
            <a:xfrm>
              <a:off x="3597601" y="6030480"/>
              <a:ext cx="1733400" cy="666300"/>
            </a:xfrm>
            <a:prstGeom prst="rect">
              <a:avLst/>
            </a:prstGeom>
            <a:noFill/>
            <a:ln>
              <a:noFill/>
            </a:ln>
          </p:spPr>
        </p:pic>
        <p:pic>
          <p:nvPicPr>
            <p:cNvPr id="159" name="Shape 159"/>
            <p:cNvPicPr preferRelativeResize="0"/>
            <p:nvPr/>
          </p:nvPicPr>
          <p:blipFill rotWithShape="1">
            <a:blip r:embed="rId3">
              <a:alphaModFix amt="61000"/>
            </a:blip>
            <a:srcRect b="0" l="0" r="0" t="0"/>
            <a:stretch/>
          </p:blipFill>
          <p:spPr>
            <a:xfrm>
              <a:off x="2442250" y="5998048"/>
              <a:ext cx="1076400" cy="886799"/>
            </a:xfrm>
            <a:prstGeom prst="rect">
              <a:avLst/>
            </a:prstGeom>
            <a:noFill/>
            <a:ln>
              <a:noFill/>
            </a:ln>
          </p:spPr>
        </p:pic>
        <p:pic>
          <p:nvPicPr>
            <p:cNvPr id="160" name="Shape 160"/>
            <p:cNvPicPr preferRelativeResize="0"/>
            <p:nvPr/>
          </p:nvPicPr>
          <p:blipFill rotWithShape="1">
            <a:blip r:embed="rId3">
              <a:alphaModFix amt="61000"/>
            </a:blip>
            <a:srcRect b="0" l="0" r="0" t="0"/>
            <a:stretch/>
          </p:blipFill>
          <p:spPr>
            <a:xfrm>
              <a:off x="268817" y="6030480"/>
              <a:ext cx="1733400" cy="666300"/>
            </a:xfrm>
            <a:prstGeom prst="rect">
              <a:avLst/>
            </a:prstGeom>
            <a:noFill/>
            <a:ln>
              <a:noFill/>
            </a:ln>
          </p:spPr>
        </p:pic>
        <p:pic>
          <p:nvPicPr>
            <p:cNvPr id="161" name="Shape 161"/>
            <p:cNvPicPr preferRelativeResize="0"/>
            <p:nvPr/>
          </p:nvPicPr>
          <p:blipFill rotWithShape="1">
            <a:blip r:embed="rId3">
              <a:alphaModFix amt="61000"/>
            </a:blip>
            <a:srcRect b="0" l="0" r="0" t="0"/>
            <a:stretch/>
          </p:blipFill>
          <p:spPr>
            <a:xfrm>
              <a:off x="1800561" y="6054828"/>
              <a:ext cx="1076400" cy="886800"/>
            </a:xfrm>
            <a:prstGeom prst="rect">
              <a:avLst/>
            </a:prstGeom>
            <a:noFill/>
            <a:ln>
              <a:noFill/>
            </a:ln>
          </p:spPr>
        </p:pic>
        <p:pic>
          <p:nvPicPr>
            <p:cNvPr id="162" name="Shape 162"/>
            <p:cNvPicPr preferRelativeResize="0"/>
            <p:nvPr/>
          </p:nvPicPr>
          <p:blipFill rotWithShape="1">
            <a:blip r:embed="rId3">
              <a:alphaModFix amt="61000"/>
            </a:blip>
            <a:srcRect b="0" l="0" r="0" t="0"/>
            <a:stretch/>
          </p:blipFill>
          <p:spPr>
            <a:xfrm>
              <a:off x="2808852" y="5844239"/>
              <a:ext cx="1733399" cy="666300"/>
            </a:xfrm>
            <a:prstGeom prst="rect">
              <a:avLst/>
            </a:prstGeom>
            <a:noFill/>
            <a:ln>
              <a:noFill/>
            </a:ln>
          </p:spPr>
        </p:pic>
        <p:pic>
          <p:nvPicPr>
            <p:cNvPr descr="Camp-Fire-Friends.png" id="163" name="Shape 163"/>
            <p:cNvPicPr preferRelativeResize="0"/>
            <p:nvPr/>
          </p:nvPicPr>
          <p:blipFill rotWithShape="1">
            <a:blip r:embed="rId6">
              <a:alphaModFix/>
            </a:blip>
            <a:srcRect b="0" l="0" r="0" t="0"/>
            <a:stretch/>
          </p:blipFill>
          <p:spPr>
            <a:xfrm>
              <a:off x="392086" y="3743473"/>
              <a:ext cx="4608300" cy="3020999"/>
            </a:xfrm>
            <a:prstGeom prst="rect">
              <a:avLst/>
            </a:prstGeom>
            <a:noFill/>
            <a:ln>
              <a:noFill/>
            </a:ln>
          </p:spPr>
        </p:pic>
      </p:grpSp>
      <p:grpSp>
        <p:nvGrpSpPr>
          <p:cNvPr id="164" name="Shape 164"/>
          <p:cNvGrpSpPr/>
          <p:nvPr/>
        </p:nvGrpSpPr>
        <p:grpSpPr>
          <a:xfrm>
            <a:off x="1334736" y="1981777"/>
            <a:ext cx="866254" cy="1347709"/>
            <a:chOff x="-634265" y="820018"/>
            <a:chExt cx="2470776" cy="3845106"/>
          </a:xfrm>
        </p:grpSpPr>
        <p:pic>
          <p:nvPicPr>
            <p:cNvPr id="165" name="Shape 165"/>
            <p:cNvPicPr preferRelativeResize="0"/>
            <p:nvPr/>
          </p:nvPicPr>
          <p:blipFill rotWithShape="1">
            <a:blip r:embed="rId3">
              <a:alphaModFix amt="61000"/>
            </a:blip>
            <a:srcRect b="0" l="0" r="0" t="0"/>
            <a:stretch/>
          </p:blipFill>
          <p:spPr>
            <a:xfrm>
              <a:off x="219933" y="4399025"/>
              <a:ext cx="761700" cy="266100"/>
            </a:xfrm>
            <a:prstGeom prst="rect">
              <a:avLst/>
            </a:prstGeom>
            <a:noFill/>
            <a:ln>
              <a:noFill/>
            </a:ln>
          </p:spPr>
        </p:pic>
        <p:grpSp>
          <p:nvGrpSpPr>
            <p:cNvPr id="166" name="Shape 166"/>
            <p:cNvGrpSpPr/>
            <p:nvPr/>
          </p:nvGrpSpPr>
          <p:grpSpPr>
            <a:xfrm>
              <a:off x="-634265" y="820018"/>
              <a:ext cx="2470776" cy="3735538"/>
              <a:chOff x="-2" y="-2"/>
              <a:chExt cx="6874726" cy="10393817"/>
            </a:xfrm>
          </p:grpSpPr>
          <p:pic>
            <p:nvPicPr>
              <p:cNvPr id="167" name="Shape 167"/>
              <p:cNvPicPr preferRelativeResize="0"/>
              <p:nvPr/>
            </p:nvPicPr>
            <p:blipFill rotWithShape="1">
              <a:blip r:embed="rId4">
                <a:alphaModFix/>
              </a:blip>
              <a:srcRect b="0" l="0" r="0" t="0"/>
              <a:stretch/>
            </p:blipFill>
            <p:spPr>
              <a:xfrm rot="10800000">
                <a:off x="2881087" y="8896815"/>
                <a:ext cx="1112400" cy="1497000"/>
              </a:xfrm>
              <a:prstGeom prst="rect">
                <a:avLst/>
              </a:prstGeom>
              <a:noFill/>
              <a:ln>
                <a:noFill/>
              </a:ln>
            </p:spPr>
          </p:pic>
          <p:grpSp>
            <p:nvGrpSpPr>
              <p:cNvPr id="168" name="Shape 168"/>
              <p:cNvGrpSpPr/>
              <p:nvPr/>
            </p:nvGrpSpPr>
            <p:grpSpPr>
              <a:xfrm>
                <a:off x="-2" y="-2"/>
                <a:ext cx="6874726" cy="8957100"/>
                <a:chOff x="-1" y="-1"/>
                <a:chExt cx="6874725" cy="8957100"/>
              </a:xfrm>
            </p:grpSpPr>
            <p:sp>
              <p:nvSpPr>
                <p:cNvPr id="169" name="Shape 169"/>
                <p:cNvSpPr/>
                <p:nvPr/>
              </p:nvSpPr>
              <p:spPr>
                <a:xfrm>
                  <a:off x="0" y="-1"/>
                  <a:ext cx="3437400" cy="8957100"/>
                </a:xfrm>
                <a:custGeom>
                  <a:pathLst>
                    <a:path extrusionOk="0" h="120000" w="120000">
                      <a:moveTo>
                        <a:pt x="120000" y="0"/>
                      </a:moveTo>
                      <a:lnTo>
                        <a:pt x="51677" y="44255"/>
                      </a:lnTo>
                      <a:lnTo>
                        <a:pt x="83794" y="44255"/>
                      </a:lnTo>
                      <a:lnTo>
                        <a:pt x="29344" y="78933"/>
                      </a:lnTo>
                      <a:lnTo>
                        <a:pt x="62772" y="78933"/>
                      </a:lnTo>
                      <a:lnTo>
                        <a:pt x="0" y="120000"/>
                      </a:lnTo>
                      <a:lnTo>
                        <a:pt x="120000" y="120000"/>
                      </a:lnTo>
                      <a:lnTo>
                        <a:pt x="120000" y="0"/>
                      </a:lnTo>
                      <a:close/>
                    </a:path>
                  </a:pathLst>
                </a:custGeom>
                <a:solidFill>
                  <a:srgbClr val="76C05C"/>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70" name="Shape 170"/>
                <p:cNvSpPr/>
                <p:nvPr/>
              </p:nvSpPr>
              <p:spPr>
                <a:xfrm>
                  <a:off x="3437325" y="-1"/>
                  <a:ext cx="3437400" cy="8957100"/>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0F9948"/>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grpSp>
      </p:grpSp>
      <p:grpSp>
        <p:nvGrpSpPr>
          <p:cNvPr id="171" name="Shape 171"/>
          <p:cNvGrpSpPr/>
          <p:nvPr/>
        </p:nvGrpSpPr>
        <p:grpSpPr>
          <a:xfrm flipH="1">
            <a:off x="2866882" y="2047263"/>
            <a:ext cx="541173" cy="598789"/>
            <a:chOff x="-1" y="-1"/>
            <a:chExt cx="1190700" cy="1317758"/>
          </a:xfrm>
        </p:grpSpPr>
        <p:sp>
          <p:nvSpPr>
            <p:cNvPr id="172" name="Shape 172"/>
            <p:cNvSpPr/>
            <p:nvPr/>
          </p:nvSpPr>
          <p:spPr>
            <a:xfrm>
              <a:off x="511506" y="1042657"/>
              <a:ext cx="157200" cy="275100"/>
            </a:xfrm>
            <a:prstGeom prst="rect">
              <a:avLst/>
            </a:prstGeom>
            <a:solidFill>
              <a:srgbClr val="5D3E16"/>
            </a:solidFill>
            <a:ln>
              <a:noFill/>
            </a:ln>
            <a:effectLst>
              <a:outerShdw blurRad="711200" rotWithShape="0">
                <a:srgbClr val="000000">
                  <a:alpha val="74901"/>
                </a:srgbClr>
              </a:outerShdw>
            </a:effectLst>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73" name="Shape 173"/>
            <p:cNvSpPr/>
            <p:nvPr/>
          </p:nvSpPr>
          <p:spPr>
            <a:xfrm>
              <a:off x="-1" y="-1"/>
              <a:ext cx="1190700" cy="1138500"/>
            </a:xfrm>
            <a:custGeom>
              <a:pathLst>
                <a:path extrusionOk="0" h="120000" w="120000">
                  <a:moveTo>
                    <a:pt x="0" y="120000"/>
                  </a:moveTo>
                  <a:lnTo>
                    <a:pt x="58888" y="0"/>
                  </a:lnTo>
                  <a:lnTo>
                    <a:pt x="120000" y="120000"/>
                  </a:lnTo>
                  <a:lnTo>
                    <a:pt x="0" y="120000"/>
                  </a:lnTo>
                  <a:close/>
                </a:path>
              </a:pathLst>
            </a:custGeom>
            <a:solidFill>
              <a:srgbClr val="0F9948"/>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74" name="Shape 174"/>
            <p:cNvSpPr/>
            <p:nvPr/>
          </p:nvSpPr>
          <p:spPr>
            <a:xfrm>
              <a:off x="584345" y="-1"/>
              <a:ext cx="606300" cy="1138500"/>
            </a:xfrm>
            <a:custGeom>
              <a:pathLst>
                <a:path extrusionOk="0" h="120000" w="120000">
                  <a:moveTo>
                    <a:pt x="0" y="0"/>
                  </a:moveTo>
                  <a:lnTo>
                    <a:pt x="120000" y="120000"/>
                  </a:lnTo>
                  <a:lnTo>
                    <a:pt x="0" y="120000"/>
                  </a:lnTo>
                  <a:lnTo>
                    <a:pt x="0" y="0"/>
                  </a:lnTo>
                  <a:close/>
                </a:path>
              </a:pathLst>
            </a:custGeom>
            <a:solidFill>
              <a:srgbClr val="76C05C"/>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75" name="Shape 175"/>
            <p:cNvSpPr/>
            <p:nvPr/>
          </p:nvSpPr>
          <p:spPr>
            <a:xfrm>
              <a:off x="500050" y="0"/>
              <a:ext cx="168600" cy="162000"/>
            </a:xfrm>
            <a:custGeom>
              <a:pathLst>
                <a:path extrusionOk="0" h="120000" w="120000">
                  <a:moveTo>
                    <a:pt x="0" y="120000"/>
                  </a:moveTo>
                  <a:lnTo>
                    <a:pt x="60000" y="0"/>
                  </a:lnTo>
                  <a:lnTo>
                    <a:pt x="120000" y="120000"/>
                  </a:lnTo>
                  <a:lnTo>
                    <a:pt x="0" y="120000"/>
                  </a:lnTo>
                  <a:close/>
                </a:path>
              </a:pathLst>
            </a:custGeom>
            <a:solidFill>
              <a:srgbClr val="76C05C"/>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76" name="Shape 176"/>
            <p:cNvSpPr/>
            <p:nvPr/>
          </p:nvSpPr>
          <p:spPr>
            <a:xfrm>
              <a:off x="584345" y="0"/>
              <a:ext cx="84300" cy="162000"/>
            </a:xfrm>
            <a:custGeom>
              <a:pathLst>
                <a:path extrusionOk="0" h="120000" w="120000">
                  <a:moveTo>
                    <a:pt x="120000" y="120000"/>
                  </a:moveTo>
                  <a:lnTo>
                    <a:pt x="0" y="120000"/>
                  </a:lnTo>
                  <a:lnTo>
                    <a:pt x="120000" y="120000"/>
                  </a:lnTo>
                  <a:close/>
                </a:path>
              </a:pathLst>
            </a:custGeom>
            <a:solidFill>
              <a:srgbClr val="91CD7D"/>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77" name="Shape 177"/>
            <p:cNvSpPr/>
            <p:nvPr/>
          </p:nvSpPr>
          <p:spPr>
            <a:xfrm>
              <a:off x="584345" y="0"/>
              <a:ext cx="84300" cy="162000"/>
            </a:xfrm>
            <a:custGeom>
              <a:pathLst>
                <a:path extrusionOk="0" h="120000" w="120000">
                  <a:moveTo>
                    <a:pt x="0" y="0"/>
                  </a:moveTo>
                  <a:lnTo>
                    <a:pt x="0" y="120000"/>
                  </a:lnTo>
                  <a:lnTo>
                    <a:pt x="120000" y="120000"/>
                  </a:lnTo>
                  <a:lnTo>
                    <a:pt x="0" y="0"/>
                  </a:lnTo>
                  <a:close/>
                </a:path>
              </a:pathLst>
            </a:custGeom>
            <a:solidFill>
              <a:srgbClr val="91CD7D"/>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grpSp>
        <p:nvGrpSpPr>
          <p:cNvPr id="178" name="Shape 178"/>
          <p:cNvGrpSpPr/>
          <p:nvPr/>
        </p:nvGrpSpPr>
        <p:grpSpPr>
          <a:xfrm>
            <a:off x="-29354" y="788429"/>
            <a:ext cx="1389251" cy="3274042"/>
            <a:chOff x="-31202" y="814295"/>
            <a:chExt cx="1348003" cy="3177756"/>
          </a:xfrm>
        </p:grpSpPr>
        <p:sp>
          <p:nvSpPr>
            <p:cNvPr id="179" name="Shape 179"/>
            <p:cNvSpPr/>
            <p:nvPr/>
          </p:nvSpPr>
          <p:spPr>
            <a:xfrm rot="-7622">
              <a:off x="-8239" y="1463288"/>
              <a:ext cx="1217702" cy="598501"/>
            </a:xfrm>
            <a:custGeom>
              <a:pathLst>
                <a:path extrusionOk="0" h="120000" w="120000">
                  <a:moveTo>
                    <a:pt x="104103" y="0"/>
                  </a:moveTo>
                  <a:lnTo>
                    <a:pt x="120000" y="64083"/>
                  </a:lnTo>
                  <a:lnTo>
                    <a:pt x="0" y="119999"/>
                  </a:lnTo>
                  <a:lnTo>
                    <a:pt x="80" y="49479"/>
                  </a:lnTo>
                  <a:lnTo>
                    <a:pt x="13299" y="38261"/>
                  </a:lnTo>
                  <a:cubicBezTo>
                    <a:pt x="17973" y="34581"/>
                    <a:pt x="22745" y="31124"/>
                    <a:pt x="27572" y="27993"/>
                  </a:cubicBezTo>
                  <a:cubicBezTo>
                    <a:pt x="65187" y="3608"/>
                    <a:pt x="103885" y="-54"/>
                    <a:pt x="104103" y="0"/>
                  </a:cubicBezTo>
                  <a:close/>
                </a:path>
              </a:pathLst>
            </a:custGeom>
            <a:solidFill>
              <a:srgbClr val="64CCC9"/>
            </a:solidFill>
            <a:ln>
              <a:noFill/>
            </a:ln>
          </p:spPr>
          <p:txBody>
            <a:bodyPr anchorCtr="0" anchor="t" bIns="45700" lIns="91425" rIns="91425" tIns="45700">
              <a:noAutofit/>
            </a:bodyPr>
            <a:lstStyle/>
            <a:p>
              <a:pPr indent="0" lvl="0" marL="0" marR="0" rtl="0" algn="l">
                <a:lnSpc>
                  <a:spcPct val="100000"/>
                </a:lnSpc>
                <a:spcBef>
                  <a:spcPts val="0"/>
                </a:spcBef>
                <a:buNone/>
              </a:pPr>
              <a:r>
                <a:t/>
              </a:r>
              <a:endParaRPr sz="1800">
                <a:solidFill>
                  <a:schemeClr val="dk1"/>
                </a:solidFill>
                <a:latin typeface="Arial"/>
                <a:ea typeface="Arial"/>
                <a:cs typeface="Arial"/>
                <a:sym typeface="Arial"/>
              </a:endParaRPr>
            </a:p>
          </p:txBody>
        </p:sp>
        <p:pic>
          <p:nvPicPr>
            <p:cNvPr id="180" name="Shape 180"/>
            <p:cNvPicPr preferRelativeResize="0"/>
            <p:nvPr/>
          </p:nvPicPr>
          <p:blipFill rotWithShape="1">
            <a:blip r:embed="rId3">
              <a:alphaModFix amt="61000"/>
            </a:blip>
            <a:srcRect b="0" l="0" r="0" t="0"/>
            <a:stretch/>
          </p:blipFill>
          <p:spPr>
            <a:xfrm>
              <a:off x="-31202" y="3772151"/>
              <a:ext cx="629700" cy="219900"/>
            </a:xfrm>
            <a:prstGeom prst="rect">
              <a:avLst/>
            </a:prstGeom>
            <a:noFill/>
            <a:ln>
              <a:noFill/>
            </a:ln>
          </p:spPr>
        </p:pic>
        <p:pic>
          <p:nvPicPr>
            <p:cNvPr id="181" name="Shape 181"/>
            <p:cNvPicPr preferRelativeResize="0"/>
            <p:nvPr/>
          </p:nvPicPr>
          <p:blipFill rotWithShape="1">
            <a:blip r:embed="rId4">
              <a:alphaModFix/>
            </a:blip>
            <a:srcRect b="0" l="0" r="0" t="0"/>
            <a:stretch/>
          </p:blipFill>
          <p:spPr>
            <a:xfrm rot="10800000">
              <a:off x="139093" y="3456875"/>
              <a:ext cx="330300" cy="444600"/>
            </a:xfrm>
            <a:prstGeom prst="rect">
              <a:avLst/>
            </a:prstGeom>
            <a:noFill/>
            <a:ln>
              <a:noFill/>
            </a:ln>
          </p:spPr>
        </p:pic>
        <p:sp>
          <p:nvSpPr>
            <p:cNvPr id="182" name="Shape 182"/>
            <p:cNvSpPr/>
            <p:nvPr/>
          </p:nvSpPr>
          <p:spPr>
            <a:xfrm>
              <a:off x="295901" y="814295"/>
              <a:ext cx="1020900" cy="2660400"/>
            </a:xfrm>
            <a:custGeom>
              <a:pathLst>
                <a:path extrusionOk="0" h="120000" w="120000">
                  <a:moveTo>
                    <a:pt x="0" y="120000"/>
                  </a:moveTo>
                  <a:lnTo>
                    <a:pt x="120000" y="120000"/>
                  </a:lnTo>
                  <a:lnTo>
                    <a:pt x="57227" y="78933"/>
                  </a:lnTo>
                  <a:lnTo>
                    <a:pt x="90655" y="78933"/>
                  </a:lnTo>
                  <a:lnTo>
                    <a:pt x="37666" y="44255"/>
                  </a:lnTo>
                  <a:lnTo>
                    <a:pt x="68322" y="44255"/>
                  </a:lnTo>
                  <a:lnTo>
                    <a:pt x="0" y="0"/>
                  </a:lnTo>
                  <a:lnTo>
                    <a:pt x="0" y="120000"/>
                  </a:lnTo>
                  <a:close/>
                </a:path>
              </a:pathLst>
            </a:custGeom>
            <a:solidFill>
              <a:srgbClr val="0F9948"/>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183" name="Shape 183"/>
            <p:cNvSpPr/>
            <p:nvPr/>
          </p:nvSpPr>
          <p:spPr>
            <a:xfrm flipH="1">
              <a:off x="-8533" y="814295"/>
              <a:ext cx="307200" cy="2660400"/>
            </a:xfrm>
            <a:custGeom>
              <a:pathLst>
                <a:path extrusionOk="0" h="120000" w="120000">
                  <a:moveTo>
                    <a:pt x="0" y="0"/>
                  </a:moveTo>
                  <a:lnTo>
                    <a:pt x="0" y="120000"/>
                  </a:lnTo>
                  <a:lnTo>
                    <a:pt x="119999" y="120000"/>
                  </a:lnTo>
                  <a:lnTo>
                    <a:pt x="119999" y="23383"/>
                  </a:lnTo>
                  <a:close/>
                </a:path>
              </a:pathLst>
            </a:custGeom>
            <a:solidFill>
              <a:srgbClr val="76C05C"/>
            </a:solidFill>
            <a:ln>
              <a:noFill/>
            </a:ln>
          </p:spPr>
          <p:txBody>
            <a:bodyPr anchorCtr="0" anchor="t" bIns="22850" lIns="22850" rIns="22850" tIns="22850">
              <a:noAutofit/>
            </a:bodyPr>
            <a:lstStyle/>
            <a:p>
              <a:pPr indent="0" lvl="0" marL="0" marR="0" rtl="0" algn="l">
                <a:lnSpc>
                  <a:spcPct val="100000"/>
                </a:lnSpc>
                <a:spcBef>
                  <a:spcPts val="0"/>
                </a:spcBef>
                <a:buNone/>
              </a:pPr>
              <a:r>
                <a:t/>
              </a:r>
              <a:endParaRPr sz="900">
                <a:solidFill>
                  <a:srgbClr val="000000"/>
                </a:solidFill>
                <a:latin typeface="Calibri"/>
                <a:ea typeface="Calibri"/>
                <a:cs typeface="Calibri"/>
                <a:sym typeface="Calibri"/>
              </a:endParaRPr>
            </a:p>
          </p:txBody>
        </p:sp>
      </p:grpSp>
      <p:grpSp>
        <p:nvGrpSpPr>
          <p:cNvPr id="184" name="Shape 184"/>
          <p:cNvGrpSpPr/>
          <p:nvPr/>
        </p:nvGrpSpPr>
        <p:grpSpPr>
          <a:xfrm>
            <a:off x="10722782" y="272292"/>
            <a:ext cx="698375" cy="945193"/>
            <a:chOff x="10738913" y="138782"/>
            <a:chExt cx="840000" cy="1125900"/>
          </a:xfrm>
        </p:grpSpPr>
        <p:pic>
          <p:nvPicPr>
            <p:cNvPr id="185" name="Shape 185"/>
            <p:cNvPicPr preferRelativeResize="0"/>
            <p:nvPr/>
          </p:nvPicPr>
          <p:blipFill rotWithShape="1">
            <a:blip r:embed="rId7">
              <a:alphaModFix/>
            </a:blip>
            <a:srcRect b="0" l="0" r="0" t="0"/>
            <a:stretch/>
          </p:blipFill>
          <p:spPr>
            <a:xfrm>
              <a:off x="10738913" y="138782"/>
              <a:ext cx="840000" cy="1125900"/>
            </a:xfrm>
            <a:prstGeom prst="rect">
              <a:avLst/>
            </a:prstGeom>
            <a:noFill/>
            <a:ln>
              <a:noFill/>
            </a:ln>
          </p:spPr>
        </p:pic>
        <p:pic>
          <p:nvPicPr>
            <p:cNvPr id="186" name="Shape 186"/>
            <p:cNvPicPr preferRelativeResize="0"/>
            <p:nvPr/>
          </p:nvPicPr>
          <p:blipFill rotWithShape="1">
            <a:blip r:embed="rId8">
              <a:alphaModFix/>
            </a:blip>
            <a:srcRect b="0" l="0" r="0" t="0"/>
            <a:stretch/>
          </p:blipFill>
          <p:spPr>
            <a:xfrm>
              <a:off x="11083467" y="1047809"/>
              <a:ext cx="148200" cy="137400"/>
            </a:xfrm>
            <a:prstGeom prst="rect">
              <a:avLst/>
            </a:prstGeom>
            <a:noFill/>
            <a:ln>
              <a:noFill/>
            </a:ln>
          </p:spPr>
        </p:pic>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_B 1">
    <p:bg>
      <p:bgPr>
        <a:blipFill rotWithShape="1">
          <a:blip r:embed="rId2">
            <a:alphaModFix/>
          </a:blip>
          <a:stretch>
            <a:fillRect b="0" l="0" r="0" t="0"/>
          </a:stretch>
        </a:blipFill>
      </p:bgPr>
    </p:bg>
    <p:spTree>
      <p:nvGrpSpPr>
        <p:cNvPr id="927" name="Shape 927"/>
        <p:cNvGrpSpPr/>
        <p:nvPr/>
      </p:nvGrpSpPr>
      <p:grpSpPr>
        <a:xfrm>
          <a:off x="0" y="0"/>
          <a:ext cx="0" cy="0"/>
          <a:chOff x="0" y="0"/>
          <a:chExt cx="0" cy="0"/>
        </a:xfrm>
      </p:grpSpPr>
      <p:pic>
        <p:nvPicPr>
          <p:cNvPr descr="Gradient-Background-Master_2015.png" id="928" name="Shape 928"/>
          <p:cNvPicPr preferRelativeResize="0"/>
          <p:nvPr/>
        </p:nvPicPr>
        <p:blipFill rotWithShape="1">
          <a:blip r:embed="rId3">
            <a:alphaModFix/>
          </a:blip>
          <a:srcRect b="0" l="0" r="0" t="0"/>
          <a:stretch/>
        </p:blipFill>
        <p:spPr>
          <a:xfrm>
            <a:off x="1" y="0"/>
            <a:ext cx="12192000" cy="6856200"/>
          </a:xfrm>
          <a:prstGeom prst="rect">
            <a:avLst/>
          </a:prstGeom>
          <a:noFill/>
          <a:ln>
            <a:noFill/>
          </a:ln>
        </p:spPr>
      </p:pic>
      <p:sp>
        <p:nvSpPr>
          <p:cNvPr id="929" name="Shape 929"/>
          <p:cNvSpPr txBox="1"/>
          <p:nvPr>
            <p:ph type="ctrTitle"/>
          </p:nvPr>
        </p:nvSpPr>
        <p:spPr>
          <a:xfrm>
            <a:off x="360457" y="2121039"/>
            <a:ext cx="10911000" cy="2157300"/>
          </a:xfrm>
          <a:prstGeom prst="rect">
            <a:avLst/>
          </a:prstGeom>
          <a:noFill/>
          <a:ln>
            <a:noFill/>
          </a:ln>
        </p:spPr>
        <p:txBody>
          <a:bodyPr anchorCtr="0" anchor="b" bIns="91425" lIns="91425" rIns="91425" tIns="91425"/>
          <a:lstStyle>
            <a:lvl1pPr indent="0" lvl="0" marL="0" marR="0" rtl="0" algn="l">
              <a:lnSpc>
                <a:spcPct val="100000"/>
              </a:lnSpc>
              <a:spcBef>
                <a:spcPts val="0"/>
              </a:spcBef>
              <a:buClr>
                <a:schemeClr val="lt1"/>
              </a:buClr>
              <a:buFont typeface="Arial"/>
              <a:buNone/>
              <a:defRPr b="0" i="0" sz="5400" u="none" cap="none" strike="noStrike">
                <a:solidFill>
                  <a:schemeClr val="lt1"/>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930" name="Shape 930"/>
          <p:cNvSpPr txBox="1"/>
          <p:nvPr>
            <p:ph idx="1" type="subTitle"/>
          </p:nvPr>
        </p:nvSpPr>
        <p:spPr>
          <a:xfrm>
            <a:off x="360457" y="4619342"/>
            <a:ext cx="10911000" cy="529200"/>
          </a:xfrm>
          <a:prstGeom prst="rect">
            <a:avLst/>
          </a:prstGeom>
          <a:noFill/>
          <a:ln>
            <a:noFill/>
          </a:ln>
        </p:spPr>
        <p:txBody>
          <a:bodyPr anchorCtr="0" anchor="t" bIns="91425" lIns="91425" rIns="91425" tIns="91425"/>
          <a:lstStyle>
            <a:lvl1pPr indent="0" lvl="0" marL="0" marR="0" rtl="0" algn="l">
              <a:lnSpc>
                <a:spcPct val="100000"/>
              </a:lnSpc>
              <a:spcBef>
                <a:spcPts val="600"/>
              </a:spcBef>
              <a:spcAft>
                <a:spcPts val="600"/>
              </a:spcAft>
              <a:buClr>
                <a:srgbClr val="7F7F7F"/>
              </a:buClr>
              <a:buFont typeface="Arial"/>
              <a:buNone/>
              <a:defRPr b="0" i="0" sz="2000" u="none" cap="none" strike="noStrike">
                <a:solidFill>
                  <a:srgbClr val="D9E0E2"/>
                </a:solidFill>
                <a:latin typeface="Arial"/>
                <a:ea typeface="Arial"/>
                <a:cs typeface="Arial"/>
                <a:sym typeface="Arial"/>
              </a:defRPr>
            </a:lvl1pPr>
            <a:lvl2pPr indent="0" lvl="1" marL="457200" marR="0" rtl="0" algn="ctr">
              <a:lnSpc>
                <a:spcPct val="100000"/>
              </a:lnSpc>
              <a:spcBef>
                <a:spcPts val="600"/>
              </a:spcBef>
              <a:spcAft>
                <a:spcPts val="600"/>
              </a:spcAft>
              <a:buClr>
                <a:srgbClr val="BFBFBF"/>
              </a:buClr>
              <a:buFont typeface="Arial"/>
              <a:buNone/>
              <a:defRPr b="0" i="0" sz="1800" u="none" cap="none" strike="noStrike">
                <a:solidFill>
                  <a:srgbClr val="898989"/>
                </a:solidFill>
                <a:latin typeface="Arial"/>
                <a:ea typeface="Arial"/>
                <a:cs typeface="Arial"/>
                <a:sym typeface="Arial"/>
              </a:defRPr>
            </a:lvl2pPr>
            <a:lvl3pPr indent="0" lvl="2" marL="914400" marR="0" rtl="0" algn="ctr">
              <a:lnSpc>
                <a:spcPct val="100000"/>
              </a:lnSpc>
              <a:spcBef>
                <a:spcPts val="600"/>
              </a:spcBef>
              <a:spcAft>
                <a:spcPts val="600"/>
              </a:spcAft>
              <a:buClr>
                <a:srgbClr val="BFBFBF"/>
              </a:buClr>
              <a:buFont typeface="Arial"/>
              <a:buNone/>
              <a:defRPr b="0" i="0" sz="1600" u="none" cap="none" strike="noStrike">
                <a:solidFill>
                  <a:srgbClr val="898989"/>
                </a:solidFill>
                <a:latin typeface="Arial"/>
                <a:ea typeface="Arial"/>
                <a:cs typeface="Arial"/>
                <a:sym typeface="Arial"/>
              </a:defRPr>
            </a:lvl3pPr>
            <a:lvl4pPr indent="0" lvl="3" marL="1371600" marR="0" rtl="0" algn="ctr">
              <a:lnSpc>
                <a:spcPct val="100000"/>
              </a:lnSpc>
              <a:spcBef>
                <a:spcPts val="600"/>
              </a:spcBef>
              <a:spcAft>
                <a:spcPts val="600"/>
              </a:spcAft>
              <a:buClr>
                <a:srgbClr val="7F7F7F"/>
              </a:buClr>
              <a:buFont typeface="Arial"/>
              <a:buNone/>
              <a:defRPr b="0" i="0" sz="1600" u="none" cap="none" strike="noStrike">
                <a:solidFill>
                  <a:srgbClr val="898989"/>
                </a:solidFill>
                <a:latin typeface="Arial"/>
                <a:ea typeface="Arial"/>
                <a:cs typeface="Arial"/>
                <a:sym typeface="Arial"/>
              </a:defRPr>
            </a:lvl4pPr>
            <a:lvl5pPr indent="0" lvl="4" marL="1828800" marR="0" rtl="0" algn="ctr">
              <a:lnSpc>
                <a:spcPct val="100000"/>
              </a:lnSpc>
              <a:spcBef>
                <a:spcPts val="300"/>
              </a:spcBef>
              <a:spcAft>
                <a:spcPts val="600"/>
              </a:spcAft>
              <a:buClr>
                <a:srgbClr val="7F7F7F"/>
              </a:buClr>
              <a:buFont typeface="Arial"/>
              <a:buNone/>
              <a:defRPr b="0" i="0" sz="1000" u="none" cap="none" strike="noStrike">
                <a:solidFill>
                  <a:srgbClr val="898989"/>
                </a:solidFill>
                <a:latin typeface="Arial"/>
                <a:ea typeface="Arial"/>
                <a:cs typeface="Arial"/>
                <a:sym typeface="Arial"/>
              </a:defRPr>
            </a:lvl5pPr>
            <a:lvl6pPr indent="0" lvl="5" marL="22860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6pPr>
            <a:lvl7pPr indent="0" lvl="6" marL="27432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7pPr>
            <a:lvl8pPr indent="0" lvl="7" marL="32004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8pPr>
            <a:lvl9pPr indent="0" lvl="8" marL="36576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9pPr>
          </a:lstStyle>
          <a:p/>
        </p:txBody>
      </p:sp>
      <p:cxnSp>
        <p:nvCxnSpPr>
          <p:cNvPr id="931" name="Shape 931"/>
          <p:cNvCxnSpPr/>
          <p:nvPr/>
        </p:nvCxnSpPr>
        <p:spPr>
          <a:xfrm>
            <a:off x="353740" y="4466912"/>
            <a:ext cx="11838300" cy="0"/>
          </a:xfrm>
          <a:prstGeom prst="straightConnector1">
            <a:avLst/>
          </a:prstGeom>
          <a:noFill/>
          <a:ln cap="flat" cmpd="sng" w="12700">
            <a:solidFill>
              <a:schemeClr val="lt1"/>
            </a:solidFill>
            <a:prstDash val="solid"/>
            <a:round/>
            <a:headEnd len="med" w="med" type="none"/>
            <a:tailEnd len="med" w="med" type="none"/>
          </a:ln>
        </p:spPr>
      </p:cxnSp>
      <p:sp>
        <p:nvSpPr>
          <p:cNvPr id="932" name="Shape 932"/>
          <p:cNvSpPr txBox="1"/>
          <p:nvPr>
            <p:ph idx="2" type="body"/>
          </p:nvPr>
        </p:nvSpPr>
        <p:spPr>
          <a:xfrm>
            <a:off x="360456" y="5564546"/>
            <a:ext cx="7291800" cy="477900"/>
          </a:xfrm>
          <a:prstGeom prst="rect">
            <a:avLst/>
          </a:prstGeom>
          <a:noFill/>
          <a:ln>
            <a:noFill/>
          </a:ln>
        </p:spPr>
        <p:txBody>
          <a:bodyPr anchorCtr="0" anchor="t" bIns="91425" lIns="91425" rIns="91425" tIns="91425"/>
          <a:lstStyle>
            <a:lvl1pPr indent="101600" lvl="0" marL="0" marR="0" rtl="0" algn="l">
              <a:lnSpc>
                <a:spcPct val="100000"/>
              </a:lnSpc>
              <a:spcBef>
                <a:spcPts val="0"/>
              </a:spcBef>
              <a:spcAft>
                <a:spcPts val="0"/>
              </a:spcAft>
              <a:buClr>
                <a:srgbClr val="7F7F7F"/>
              </a:buClr>
              <a:buSzPct val="100000"/>
              <a:buFont typeface="Arial"/>
              <a:buChar char="​"/>
              <a:defRPr b="0" i="0" sz="1600" u="none" cap="none" strike="noStrike">
                <a:solidFill>
                  <a:srgbClr val="D9E0E2"/>
                </a:solidFill>
                <a:latin typeface="Arial"/>
                <a:ea typeface="Arial"/>
                <a:cs typeface="Arial"/>
                <a:sym typeface="Arial"/>
              </a:defRPr>
            </a:lvl1pPr>
            <a:lvl2pPr indent="-117475" lvl="1" marL="231775" marR="0" rtl="0" algn="l">
              <a:lnSpc>
                <a:spcPct val="100000"/>
              </a:lnSpc>
              <a:spcBef>
                <a:spcPts val="600"/>
              </a:spcBef>
              <a:spcAft>
                <a:spcPts val="600"/>
              </a:spcAft>
              <a:buClr>
                <a:srgbClr val="BFBFBF"/>
              </a:buClr>
              <a:buSzPct val="100000"/>
              <a:buFont typeface="Arial"/>
              <a:buChar char="•"/>
              <a:defRPr b="0" i="0" sz="1800" u="none" cap="none" strike="noStrike">
                <a:solidFill>
                  <a:srgbClr val="7C868D"/>
                </a:solidFill>
                <a:latin typeface="Arial"/>
                <a:ea typeface="Arial"/>
                <a:cs typeface="Arial"/>
                <a:sym typeface="Arial"/>
              </a:defRPr>
            </a:lvl2pPr>
            <a:lvl3pPr indent="-76200" lvl="2" marL="520700" marR="0" rtl="0" algn="l">
              <a:lnSpc>
                <a:spcPct val="100000"/>
              </a:lnSpc>
              <a:spcBef>
                <a:spcPts val="600"/>
              </a:spcBef>
              <a:spcAft>
                <a:spcPts val="600"/>
              </a:spcAft>
              <a:buClr>
                <a:srgbClr val="BFBFBF"/>
              </a:buClr>
              <a:buSzPct val="100000"/>
              <a:buFont typeface="Arial"/>
              <a:buChar char="•"/>
              <a:defRPr b="0" i="0" sz="1600" u="none" cap="none" strike="noStrike">
                <a:solidFill>
                  <a:srgbClr val="7C868D"/>
                </a:solidFill>
                <a:latin typeface="Arial"/>
                <a:ea typeface="Arial"/>
                <a:cs typeface="Arial"/>
                <a:sym typeface="Arial"/>
              </a:defRPr>
            </a:lvl3pPr>
            <a:lvl4pPr indent="88900" lvl="3" marL="520700" marR="0" rtl="0" algn="l">
              <a:lnSpc>
                <a:spcPct val="100000"/>
              </a:lnSpc>
              <a:spcBef>
                <a:spcPts val="600"/>
              </a:spcBef>
              <a:spcAft>
                <a:spcPts val="600"/>
              </a:spcAft>
              <a:buClr>
                <a:srgbClr val="7F7F7F"/>
              </a:buClr>
              <a:buSzPct val="100000"/>
              <a:buFont typeface="Arial"/>
              <a:buChar char="​"/>
              <a:defRPr b="0" i="0" sz="1600" u="none" cap="none" strike="noStrike">
                <a:solidFill>
                  <a:srgbClr val="0079A8"/>
                </a:solidFill>
                <a:latin typeface="Arial"/>
                <a:ea typeface="Arial"/>
                <a:cs typeface="Arial"/>
                <a:sym typeface="Arial"/>
              </a:defRPr>
            </a:lvl4pPr>
            <a:lvl5pPr indent="-114300" lvl="4" marL="520700" marR="0" rtl="0" algn="l">
              <a:lnSpc>
                <a:spcPct val="100000"/>
              </a:lnSpc>
              <a:spcBef>
                <a:spcPts val="300"/>
              </a:spcBef>
              <a:spcAft>
                <a:spcPts val="600"/>
              </a:spcAft>
              <a:buClr>
                <a:srgbClr val="7F7F7F"/>
              </a:buClr>
              <a:buSzPct val="100000"/>
              <a:buFont typeface="Arial"/>
              <a:buChar char="​"/>
              <a:defRPr b="0" i="0" sz="1000" u="none" cap="none" strike="noStrike">
                <a:solidFill>
                  <a:srgbClr val="7C868D"/>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pic>
        <p:nvPicPr>
          <p:cNvPr id="933" name="Shape 933"/>
          <p:cNvPicPr preferRelativeResize="0"/>
          <p:nvPr/>
        </p:nvPicPr>
        <p:blipFill rotWithShape="1">
          <a:blip r:embed="rId4">
            <a:alphaModFix/>
          </a:blip>
          <a:srcRect b="0" l="0" r="0" t="0"/>
          <a:stretch/>
        </p:blipFill>
        <p:spPr>
          <a:xfrm>
            <a:off x="332648" y="876079"/>
            <a:ext cx="4794600" cy="11091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_C">
    <p:bg>
      <p:bgPr>
        <a:solidFill>
          <a:schemeClr val="lt1"/>
        </a:solidFill>
      </p:bgPr>
    </p:bg>
    <p:spTree>
      <p:nvGrpSpPr>
        <p:cNvPr id="187" name="Shape 187"/>
        <p:cNvGrpSpPr/>
        <p:nvPr/>
      </p:nvGrpSpPr>
      <p:grpSpPr>
        <a:xfrm>
          <a:off x="0" y="0"/>
          <a:ext cx="0" cy="0"/>
          <a:chOff x="0" y="0"/>
          <a:chExt cx="0" cy="0"/>
        </a:xfrm>
      </p:grpSpPr>
      <p:sp>
        <p:nvSpPr>
          <p:cNvPr id="188" name="Shape 188"/>
          <p:cNvSpPr/>
          <p:nvPr/>
        </p:nvSpPr>
        <p:spPr>
          <a:xfrm>
            <a:off x="457255" y="457200"/>
            <a:ext cx="11277600" cy="5943600"/>
          </a:xfrm>
          <a:prstGeom prst="rect">
            <a:avLst/>
          </a:prstGeom>
          <a:solidFill>
            <a:schemeClr val="lt2">
              <a:alpha val="54901"/>
            </a:schemeClr>
          </a:soli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pic>
        <p:nvPicPr>
          <p:cNvPr id="189" name="Shape 189"/>
          <p:cNvPicPr preferRelativeResize="0"/>
          <p:nvPr/>
        </p:nvPicPr>
        <p:blipFill rotWithShape="1">
          <a:blip r:embed="rId2">
            <a:alphaModFix/>
          </a:blip>
          <a:srcRect b="-5482" l="0" r="0" t="5483"/>
          <a:stretch/>
        </p:blipFill>
        <p:spPr>
          <a:xfrm>
            <a:off x="0" y="0"/>
            <a:ext cx="12192000" cy="6856200"/>
          </a:xfrm>
          <a:prstGeom prst="rect">
            <a:avLst/>
          </a:prstGeom>
          <a:noFill/>
          <a:ln>
            <a:noFill/>
          </a:ln>
        </p:spPr>
      </p:pic>
      <p:sp>
        <p:nvSpPr>
          <p:cNvPr id="190" name="Shape 190"/>
          <p:cNvSpPr/>
          <p:nvPr/>
        </p:nvSpPr>
        <p:spPr>
          <a:xfrm>
            <a:off x="457255" y="456306"/>
            <a:ext cx="11277600" cy="5943600"/>
          </a:xfrm>
          <a:prstGeom prst="rect">
            <a:avLst/>
          </a:prstGeom>
          <a:gradFill>
            <a:gsLst>
              <a:gs pos="0">
                <a:srgbClr val="E2E8EF">
                  <a:alpha val="0"/>
                </a:srgbClr>
              </a:gs>
              <a:gs pos="33000">
                <a:srgbClr val="E2E8EF">
                  <a:alpha val="49803"/>
                </a:srgbClr>
              </a:gs>
              <a:gs pos="100000">
                <a:srgbClr val="E2E8EF"/>
              </a:gs>
            </a:gsLst>
            <a:lin ang="5400000" scaled="0"/>
          </a:gradFill>
          <a:ln>
            <a:noFill/>
          </a:ln>
        </p:spPr>
        <p:txBody>
          <a:bodyPr anchorCtr="0" anchor="t"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191" name="Shape 191"/>
          <p:cNvSpPr txBox="1"/>
          <p:nvPr>
            <p:ph type="ctrTitle"/>
          </p:nvPr>
        </p:nvSpPr>
        <p:spPr>
          <a:xfrm>
            <a:off x="896345" y="1676403"/>
            <a:ext cx="6631200" cy="2208300"/>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None/>
              <a:defRPr b="0" i="0" sz="5400" u="none" cap="none" strike="noStrike">
                <a:solidFill>
                  <a:srgbClr val="19325C"/>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92" name="Shape 192"/>
          <p:cNvSpPr txBox="1"/>
          <p:nvPr>
            <p:ph idx="1" type="subTitle"/>
          </p:nvPr>
        </p:nvSpPr>
        <p:spPr>
          <a:xfrm>
            <a:off x="914638" y="3982512"/>
            <a:ext cx="6640200" cy="384000"/>
          </a:xfrm>
          <a:prstGeom prst="rect">
            <a:avLst/>
          </a:prstGeom>
          <a:noFill/>
          <a:ln>
            <a:noFill/>
          </a:ln>
        </p:spPr>
        <p:txBody>
          <a:bodyPr anchorCtr="0" anchor="t" bIns="91425" lIns="91425" rIns="91425" tIns="91425"/>
          <a:lstStyle>
            <a:lvl1pPr indent="-342900" lvl="0" marL="342900" marR="0" rtl="0" algn="l">
              <a:spcBef>
                <a:spcPts val="0"/>
              </a:spcBef>
              <a:spcAft>
                <a:spcPts val="0"/>
              </a:spcAft>
              <a:buClr>
                <a:srgbClr val="7F7F7F"/>
              </a:buClr>
              <a:buFont typeface="Arial"/>
              <a:buNone/>
              <a:defRPr b="0" i="0" sz="2400" u="none" cap="none" strike="noStrike">
                <a:solidFill>
                  <a:srgbClr val="58707E"/>
                </a:solidFill>
                <a:latin typeface="Arial"/>
                <a:ea typeface="Arial"/>
                <a:cs typeface="Arial"/>
                <a:sym typeface="Arial"/>
              </a:defRPr>
            </a:lvl1pPr>
            <a:lvl2pPr indent="0" lvl="1" marL="457200" marR="0" rtl="0" algn="ctr">
              <a:spcBef>
                <a:spcPts val="200"/>
              </a:spcBef>
              <a:spcAft>
                <a:spcPts val="600"/>
              </a:spcAft>
              <a:buClr>
                <a:schemeClr val="accent2"/>
              </a:buClr>
              <a:buFont typeface="Arial"/>
              <a:buNone/>
              <a:defRPr b="0" i="0" sz="1800" u="none" cap="none" strike="noStrike">
                <a:solidFill>
                  <a:srgbClr val="898989"/>
                </a:solidFill>
                <a:latin typeface="Arial"/>
                <a:ea typeface="Arial"/>
                <a:cs typeface="Arial"/>
                <a:sym typeface="Arial"/>
              </a:defRPr>
            </a:lvl2pPr>
            <a:lvl3pPr indent="0" lvl="2" marL="914400" marR="0" rtl="0" algn="ctr">
              <a:spcBef>
                <a:spcPts val="0"/>
              </a:spcBef>
              <a:spcAft>
                <a:spcPts val="600"/>
              </a:spcAft>
              <a:buClr>
                <a:schemeClr val="accent2"/>
              </a:buClr>
              <a:buFont typeface="Arial"/>
              <a:buNone/>
              <a:defRPr b="0" i="0" sz="1600" u="none" cap="none" strike="noStrike">
                <a:solidFill>
                  <a:srgbClr val="898989"/>
                </a:solidFill>
                <a:latin typeface="Arial"/>
                <a:ea typeface="Arial"/>
                <a:cs typeface="Arial"/>
                <a:sym typeface="Arial"/>
              </a:defRPr>
            </a:lvl3pPr>
            <a:lvl4pPr indent="0" lvl="3" marL="1371600" marR="0" rtl="0" algn="ctr">
              <a:spcBef>
                <a:spcPts val="0"/>
              </a:spcBef>
              <a:spcAft>
                <a:spcPts val="600"/>
              </a:spcAft>
              <a:buClr>
                <a:schemeClr val="accent2"/>
              </a:buClr>
              <a:buFont typeface="Arial"/>
              <a:buNone/>
              <a:defRPr b="1" i="0" sz="1400" u="none" cap="none" strike="noStrike">
                <a:solidFill>
                  <a:srgbClr val="898989"/>
                </a:solidFill>
                <a:latin typeface="Arial"/>
                <a:ea typeface="Arial"/>
                <a:cs typeface="Arial"/>
                <a:sym typeface="Arial"/>
              </a:defRPr>
            </a:lvl4pPr>
            <a:lvl5pPr indent="0" lvl="4" marL="1828800" marR="0" rtl="0" algn="ctr">
              <a:spcBef>
                <a:spcPts val="200"/>
              </a:spcBef>
              <a:spcAft>
                <a:spcPts val="600"/>
              </a:spcAft>
              <a:buClr>
                <a:srgbClr val="7F7F7F"/>
              </a:buClr>
              <a:buFont typeface="Arial"/>
              <a:buNone/>
              <a:defRPr b="0" i="0" sz="2000" u="none" cap="none" strike="noStrike">
                <a:solidFill>
                  <a:srgbClr val="898989"/>
                </a:solidFill>
                <a:latin typeface="Arial"/>
                <a:ea typeface="Arial"/>
                <a:cs typeface="Arial"/>
                <a:sym typeface="Arial"/>
              </a:defRPr>
            </a:lvl5pPr>
            <a:lvl6pPr indent="0" lvl="5" marL="22860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6pPr>
            <a:lvl7pPr indent="0" lvl="6" marL="27432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7pPr>
            <a:lvl8pPr indent="0" lvl="7" marL="32004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8pPr>
            <a:lvl9pPr indent="0" lvl="8" marL="3657600" marR="0" rtl="0" algn="ctr">
              <a:spcBef>
                <a:spcPts val="400"/>
              </a:spcBef>
              <a:buClr>
                <a:srgbClr val="898989"/>
              </a:buClr>
              <a:buFont typeface="Arial"/>
              <a:buNone/>
              <a:defRPr b="0" i="0" sz="2000" u="none" cap="none" strike="noStrike">
                <a:solidFill>
                  <a:srgbClr val="898989"/>
                </a:solidFill>
                <a:latin typeface="Arial"/>
                <a:ea typeface="Arial"/>
                <a:cs typeface="Arial"/>
                <a:sym typeface="Arial"/>
              </a:defRPr>
            </a:lvl9pPr>
          </a:lstStyle>
          <a:p/>
        </p:txBody>
      </p:sp>
      <p:sp>
        <p:nvSpPr>
          <p:cNvPr id="193" name="Shape 193"/>
          <p:cNvSpPr txBox="1"/>
          <p:nvPr>
            <p:ph idx="2" type="body"/>
          </p:nvPr>
        </p:nvSpPr>
        <p:spPr>
          <a:xfrm>
            <a:off x="914638" y="4940544"/>
            <a:ext cx="6640200" cy="6114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7F7F7F"/>
              </a:buClr>
              <a:buFont typeface="Arial"/>
              <a:buNone/>
              <a:defRPr b="0" i="0" sz="1800" u="none" cap="none" strike="noStrike">
                <a:solidFill>
                  <a:srgbClr val="58707E"/>
                </a:solidFill>
                <a:latin typeface="Arial"/>
                <a:ea typeface="Arial"/>
                <a:cs typeface="Arial"/>
                <a:sym typeface="Arial"/>
              </a:defRPr>
            </a:lvl1pPr>
            <a:lvl2pPr indent="0" lvl="1" marL="0" marR="0" rtl="0" algn="l">
              <a:spcBef>
                <a:spcPts val="0"/>
              </a:spcBef>
              <a:spcAft>
                <a:spcPts val="0"/>
              </a:spcAft>
              <a:buClr>
                <a:schemeClr val="accent2"/>
              </a:buClr>
              <a:buFont typeface="Arial"/>
              <a:buNone/>
              <a:defRPr b="0" i="0" sz="1800" u="none" cap="none" strike="noStrike">
                <a:solidFill>
                  <a:srgbClr val="58707E"/>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94" name="Shape 194"/>
          <p:cNvSpPr txBox="1"/>
          <p:nvPr>
            <p:ph idx="3" type="body"/>
          </p:nvPr>
        </p:nvSpPr>
        <p:spPr>
          <a:xfrm>
            <a:off x="914638" y="5687567"/>
            <a:ext cx="6640200" cy="548700"/>
          </a:xfrm>
          <a:prstGeom prst="rect">
            <a:avLst/>
          </a:prstGeom>
          <a:noFill/>
          <a:ln>
            <a:noFill/>
          </a:ln>
        </p:spPr>
        <p:txBody>
          <a:bodyPr anchorCtr="0" anchor="t" bIns="91425" lIns="91425" rIns="91425" tIns="91425"/>
          <a:lstStyle>
            <a:lvl1pPr indent="0" lvl="0" marL="0" marR="0" rtl="0" algn="l">
              <a:spcBef>
                <a:spcPts val="0"/>
              </a:spcBef>
              <a:spcAft>
                <a:spcPts val="0"/>
              </a:spcAft>
              <a:buClr>
                <a:srgbClr val="7F7F7F"/>
              </a:buClr>
              <a:buFont typeface="Arial"/>
              <a:buNone/>
              <a:defRPr b="1" i="0" sz="1400" u="none" cap="none" strike="noStrike">
                <a:solidFill>
                  <a:srgbClr val="58707E"/>
                </a:solidFill>
                <a:latin typeface="Arial"/>
                <a:ea typeface="Arial"/>
                <a:cs typeface="Arial"/>
                <a:sym typeface="Arial"/>
              </a:defRPr>
            </a:lvl1pPr>
            <a:lvl2pPr indent="0" lvl="1" marL="0" marR="0" rtl="0" algn="l">
              <a:spcBef>
                <a:spcPts val="300"/>
              </a:spcBef>
              <a:spcAft>
                <a:spcPts val="0"/>
              </a:spcAft>
              <a:buClr>
                <a:schemeClr val="accent2"/>
              </a:buClr>
              <a:buFont typeface="Arial"/>
              <a:buNone/>
              <a:defRPr b="0" i="0" sz="1400" u="none" cap="none" strike="noStrike">
                <a:solidFill>
                  <a:schemeClr val="lt2"/>
                </a:solidFill>
                <a:latin typeface="Arial"/>
                <a:ea typeface="Arial"/>
                <a:cs typeface="Arial"/>
                <a:sym typeface="Arial"/>
              </a:defRPr>
            </a:lvl2pPr>
            <a:lvl3pPr indent="0" lvl="2" marL="0" marR="0" rtl="0" algn="l">
              <a:lnSpc>
                <a:spcPct val="95000"/>
              </a:lnSpc>
              <a:spcBef>
                <a:spcPts val="300"/>
              </a:spcBef>
              <a:spcAft>
                <a:spcPts val="0"/>
              </a:spcAft>
              <a:buClr>
                <a:srgbClr val="BFBFBF"/>
              </a:buClr>
              <a:buFont typeface="Arial"/>
              <a:buNone/>
              <a:defRPr b="0" i="0" sz="1400" u="none" cap="none" strike="noStrike">
                <a:solidFill>
                  <a:schemeClr val="lt2"/>
                </a:solidFill>
                <a:latin typeface="Arial"/>
                <a:ea typeface="Arial"/>
                <a:cs typeface="Arial"/>
                <a:sym typeface="Arial"/>
              </a:defRPr>
            </a:lvl3pPr>
            <a:lvl4pPr indent="54610" lvl="3" marL="91440" marR="0" rtl="0" algn="l">
              <a:spcBef>
                <a:spcPts val="0"/>
              </a:spcBef>
              <a:spcAft>
                <a:spcPts val="100"/>
              </a:spcAft>
              <a:buClr>
                <a:schemeClr val="accent2"/>
              </a:buClr>
              <a:buSzPct val="100000"/>
              <a:buFont typeface="Arial"/>
              <a:buChar char="•"/>
              <a:defRPr b="1" i="0" sz="900" u="none" cap="none" strike="noStrike">
                <a:solidFill>
                  <a:schemeClr val="lt1"/>
                </a:solidFill>
                <a:latin typeface="Arial"/>
                <a:ea typeface="Arial"/>
                <a:cs typeface="Arial"/>
                <a:sym typeface="Arial"/>
              </a:defRPr>
            </a:lvl4pPr>
            <a:lvl5pPr indent="-2539" lvl="4" marL="91440" marR="0" rtl="0" algn="l">
              <a:spcBef>
                <a:spcPts val="200"/>
              </a:spcBef>
              <a:spcAft>
                <a:spcPts val="100"/>
              </a:spcAft>
              <a:buNone/>
              <a:defRPr b="0" i="0" sz="9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95" name="Shape 195"/>
          <p:cNvSpPr/>
          <p:nvPr>
            <p:ph idx="4" type="pic"/>
          </p:nvPr>
        </p:nvSpPr>
        <p:spPr>
          <a:xfrm>
            <a:off x="8080954" y="457200"/>
            <a:ext cx="3658500" cy="5943600"/>
          </a:xfrm>
          <a:prstGeom prst="rect">
            <a:avLst/>
          </a:prstGeom>
          <a:solidFill>
            <a:srgbClr val="BFBFBF"/>
          </a:solidFill>
          <a:ln>
            <a:noFill/>
          </a:ln>
        </p:spPr>
        <p:txBody>
          <a:bodyPr anchorCtr="0" anchor="ctr" bIns="91425" lIns="91425" rIns="91425" tIns="91425"/>
          <a:lstStyle>
            <a:lvl1pPr indent="0" lvl="0" marL="0" marR="0" rtl="0" algn="ctr">
              <a:spcBef>
                <a:spcPts val="1200"/>
              </a:spcBef>
              <a:spcAft>
                <a:spcPts val="200"/>
              </a:spcAft>
              <a:buClr>
                <a:srgbClr val="7F7F7F"/>
              </a:buClr>
              <a:buFont typeface="Arial"/>
              <a:buNone/>
              <a:defRPr b="0" i="0" sz="1600" u="none" cap="none" strike="noStrike">
                <a:solidFill>
                  <a:schemeClr val="lt1"/>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pic>
        <p:nvPicPr>
          <p:cNvPr descr="Salesforce Logo.png" id="196" name="Shape 196"/>
          <p:cNvPicPr preferRelativeResize="0"/>
          <p:nvPr/>
        </p:nvPicPr>
        <p:blipFill rotWithShape="1">
          <a:blip r:embed="rId3">
            <a:alphaModFix/>
          </a:blip>
          <a:srcRect b="0" l="0" r="0" t="0"/>
          <a:stretch/>
        </p:blipFill>
        <p:spPr>
          <a:xfrm>
            <a:off x="914638" y="883207"/>
            <a:ext cx="1564200" cy="10947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asic">
    <p:spTree>
      <p:nvGrpSpPr>
        <p:cNvPr id="197" name="Shape 197"/>
        <p:cNvGrpSpPr/>
        <p:nvPr/>
      </p:nvGrpSpPr>
      <p:grpSpPr>
        <a:xfrm>
          <a:off x="0" y="0"/>
          <a:ext cx="0" cy="0"/>
          <a:chOff x="0" y="0"/>
          <a:chExt cx="0" cy="0"/>
        </a:xfrm>
      </p:grpSpPr>
      <p:sp>
        <p:nvSpPr>
          <p:cNvPr id="198" name="Shape 198"/>
          <p:cNvSpPr txBox="1"/>
          <p:nvPr>
            <p:ph type="title"/>
          </p:nvPr>
        </p:nvSpPr>
        <p:spPr>
          <a:xfrm>
            <a:off x="571648" y="63500"/>
            <a:ext cx="11048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99" name="Shape 199"/>
          <p:cNvSpPr txBox="1"/>
          <p:nvPr>
            <p:ph idx="1" type="body"/>
          </p:nvPr>
        </p:nvSpPr>
        <p:spPr>
          <a:xfrm>
            <a:off x="571648" y="1764284"/>
            <a:ext cx="11048700" cy="4223700"/>
          </a:xfrm>
          <a:prstGeom prst="rect">
            <a:avLst/>
          </a:prstGeom>
          <a:no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00" name="Shape 200"/>
          <p:cNvSpPr txBox="1"/>
          <p:nvPr>
            <p:ph idx="2" type="body"/>
          </p:nvPr>
        </p:nvSpPr>
        <p:spPr>
          <a:xfrm>
            <a:off x="571648" y="1081137"/>
            <a:ext cx="11049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01" name="Shape 201"/>
          <p:cNvSpPr txBox="1"/>
          <p:nvPr>
            <p:ph idx="11" type="ftr"/>
          </p:nvPr>
        </p:nvSpPr>
        <p:spPr>
          <a:xfrm>
            <a:off x="578001" y="6538242"/>
            <a:ext cx="105897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rgbClr val="7C868D"/>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column">
    <p:spTree>
      <p:nvGrpSpPr>
        <p:cNvPr id="202" name="Shape 202"/>
        <p:cNvGrpSpPr/>
        <p:nvPr/>
      </p:nvGrpSpPr>
      <p:grpSpPr>
        <a:xfrm>
          <a:off x="0" y="0"/>
          <a:ext cx="0" cy="0"/>
          <a:chOff x="0" y="0"/>
          <a:chExt cx="0" cy="0"/>
        </a:xfrm>
      </p:grpSpPr>
      <p:sp>
        <p:nvSpPr>
          <p:cNvPr id="203" name="Shape 203"/>
          <p:cNvSpPr txBox="1"/>
          <p:nvPr>
            <p:ph type="title"/>
          </p:nvPr>
        </p:nvSpPr>
        <p:spPr>
          <a:xfrm>
            <a:off x="571648" y="63500"/>
            <a:ext cx="11048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04" name="Shape 204"/>
          <p:cNvSpPr txBox="1"/>
          <p:nvPr>
            <p:ph idx="1" type="body"/>
          </p:nvPr>
        </p:nvSpPr>
        <p:spPr>
          <a:xfrm>
            <a:off x="571648" y="1764284"/>
            <a:ext cx="5304900" cy="4223700"/>
          </a:xfrm>
          <a:prstGeom prst="rect">
            <a:avLst/>
          </a:prstGeom>
          <a:no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05" name="Shape 205"/>
          <p:cNvSpPr txBox="1"/>
          <p:nvPr>
            <p:ph idx="2" type="body"/>
          </p:nvPr>
        </p:nvSpPr>
        <p:spPr>
          <a:xfrm>
            <a:off x="6315576" y="1764284"/>
            <a:ext cx="5304900" cy="4223700"/>
          </a:xfrm>
          <a:prstGeom prst="rect">
            <a:avLst/>
          </a:prstGeom>
          <a:no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06" name="Shape 206"/>
          <p:cNvSpPr txBox="1"/>
          <p:nvPr>
            <p:ph idx="3" type="body"/>
          </p:nvPr>
        </p:nvSpPr>
        <p:spPr>
          <a:xfrm>
            <a:off x="571648" y="1081137"/>
            <a:ext cx="11049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07" name="Shape 207"/>
          <p:cNvSpPr txBox="1"/>
          <p:nvPr>
            <p:ph idx="11" type="ftr"/>
          </p:nvPr>
        </p:nvSpPr>
        <p:spPr>
          <a:xfrm>
            <a:off x="578001" y="6529171"/>
            <a:ext cx="105897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column_MtnFooter">
    <p:spTree>
      <p:nvGrpSpPr>
        <p:cNvPr id="208" name="Shape 208"/>
        <p:cNvGrpSpPr/>
        <p:nvPr/>
      </p:nvGrpSpPr>
      <p:grpSpPr>
        <a:xfrm>
          <a:off x="0" y="0"/>
          <a:ext cx="0" cy="0"/>
          <a:chOff x="0" y="0"/>
          <a:chExt cx="0" cy="0"/>
        </a:xfrm>
      </p:grpSpPr>
      <p:grpSp>
        <p:nvGrpSpPr>
          <p:cNvPr id="209" name="Shape 209"/>
          <p:cNvGrpSpPr/>
          <p:nvPr/>
        </p:nvGrpSpPr>
        <p:grpSpPr>
          <a:xfrm>
            <a:off x="405" y="6142153"/>
            <a:ext cx="12201773" cy="733527"/>
            <a:chOff x="405" y="6150391"/>
            <a:chExt cx="12198113" cy="733527"/>
          </a:xfrm>
        </p:grpSpPr>
        <p:sp>
          <p:nvSpPr>
            <p:cNvPr id="210" name="Shape 210"/>
            <p:cNvSpPr/>
            <p:nvPr/>
          </p:nvSpPr>
          <p:spPr>
            <a:xfrm>
              <a:off x="11917767" y="6405357"/>
              <a:ext cx="146700" cy="1992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11" name="Shape 211"/>
            <p:cNvSpPr/>
            <p:nvPr/>
          </p:nvSpPr>
          <p:spPr>
            <a:xfrm>
              <a:off x="11687027" y="6446517"/>
              <a:ext cx="100200" cy="1497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12" name="Shape 212"/>
            <p:cNvSpPr/>
            <p:nvPr/>
          </p:nvSpPr>
          <p:spPr>
            <a:xfrm>
              <a:off x="5543882" y="6582796"/>
              <a:ext cx="1893300" cy="299700"/>
            </a:xfrm>
            <a:custGeom>
              <a:pathLst>
                <a:path extrusionOk="0" h="120000" w="120000">
                  <a:moveTo>
                    <a:pt x="120000" y="120000"/>
                  </a:moveTo>
                  <a:lnTo>
                    <a:pt x="91944" y="32544"/>
                  </a:lnTo>
                  <a:lnTo>
                    <a:pt x="82516" y="59733"/>
                  </a:lnTo>
                  <a:lnTo>
                    <a:pt x="68000" y="17811"/>
                  </a:lnTo>
                  <a:lnTo>
                    <a:pt x="64988" y="26650"/>
                  </a:lnTo>
                  <a:lnTo>
                    <a:pt x="55772" y="0"/>
                  </a:lnTo>
                  <a:lnTo>
                    <a:pt x="41361" y="41516"/>
                  </a:lnTo>
                  <a:lnTo>
                    <a:pt x="33183" y="17811"/>
                  </a:lnTo>
                  <a:lnTo>
                    <a:pt x="30744"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13" name="Shape 213"/>
            <p:cNvSpPr/>
            <p:nvPr/>
          </p:nvSpPr>
          <p:spPr>
            <a:xfrm>
              <a:off x="11193518" y="6495173"/>
              <a:ext cx="1005000" cy="387300"/>
            </a:xfrm>
            <a:custGeom>
              <a:pathLst>
                <a:path extrusionOk="0" h="120000" w="120000">
                  <a:moveTo>
                    <a:pt x="82355" y="0"/>
                  </a:moveTo>
                  <a:lnTo>
                    <a:pt x="113280" y="49211"/>
                  </a:lnTo>
                  <a:lnTo>
                    <a:pt x="120000" y="44835"/>
                  </a:lnTo>
                  <a:lnTo>
                    <a:pt x="120000" y="120000"/>
                  </a:lnTo>
                  <a:lnTo>
                    <a:pt x="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14" name="Shape 214"/>
            <p:cNvSpPr/>
            <p:nvPr/>
          </p:nvSpPr>
          <p:spPr>
            <a:xfrm>
              <a:off x="11701720" y="6484998"/>
              <a:ext cx="487200" cy="387299"/>
            </a:xfrm>
            <a:custGeom>
              <a:pathLst>
                <a:path extrusionOk="0" h="120000" w="120000">
                  <a:moveTo>
                    <a:pt x="42322" y="0"/>
                  </a:moveTo>
                  <a:lnTo>
                    <a:pt x="106121" y="49211"/>
                  </a:lnTo>
                  <a:lnTo>
                    <a:pt x="120000" y="67952"/>
                  </a:lnTo>
                  <a:lnTo>
                    <a:pt x="120000" y="120000"/>
                  </a:lnTo>
                  <a:lnTo>
                    <a:pt x="15068" y="120000"/>
                  </a:lnTo>
                  <a:lnTo>
                    <a:pt x="33983" y="73611"/>
                  </a:lnTo>
                  <a:lnTo>
                    <a:pt x="0" y="58083"/>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15" name="Shape 215"/>
            <p:cNvSpPr/>
            <p:nvPr/>
          </p:nvSpPr>
          <p:spPr>
            <a:xfrm>
              <a:off x="7511850" y="6443628"/>
              <a:ext cx="2772300" cy="438900"/>
            </a:xfrm>
            <a:custGeom>
              <a:pathLst>
                <a:path extrusionOk="0" h="120000" w="120000">
                  <a:moveTo>
                    <a:pt x="120000" y="120000"/>
                  </a:moveTo>
                  <a:lnTo>
                    <a:pt x="91938" y="32544"/>
                  </a:lnTo>
                  <a:lnTo>
                    <a:pt x="82488" y="59733"/>
                  </a:lnTo>
                  <a:lnTo>
                    <a:pt x="68011" y="17811"/>
                  </a:lnTo>
                  <a:lnTo>
                    <a:pt x="64983" y="26650"/>
                  </a:lnTo>
                  <a:lnTo>
                    <a:pt x="55761" y="0"/>
                  </a:lnTo>
                  <a:lnTo>
                    <a:pt x="41372" y="41516"/>
                  </a:lnTo>
                  <a:lnTo>
                    <a:pt x="33150" y="17811"/>
                  </a:lnTo>
                  <a:lnTo>
                    <a:pt x="30711"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16" name="Shape 216"/>
            <p:cNvSpPr/>
            <p:nvPr/>
          </p:nvSpPr>
          <p:spPr>
            <a:xfrm>
              <a:off x="9223400" y="6438369"/>
              <a:ext cx="141900" cy="2121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17" name="Shape 217"/>
            <p:cNvSpPr/>
            <p:nvPr/>
          </p:nvSpPr>
          <p:spPr>
            <a:xfrm flipH="1">
              <a:off x="405" y="6232426"/>
              <a:ext cx="2748600" cy="650099"/>
            </a:xfrm>
            <a:custGeom>
              <a:pathLst>
                <a:path extrusionOk="0" h="120000" w="120000">
                  <a:moveTo>
                    <a:pt x="106653" y="0"/>
                  </a:moveTo>
                  <a:lnTo>
                    <a:pt x="90672" y="28672"/>
                  </a:lnTo>
                  <a:lnTo>
                    <a:pt x="85451" y="19162"/>
                  </a:lnTo>
                  <a:lnTo>
                    <a:pt x="60282" y="64266"/>
                  </a:lnTo>
                  <a:lnTo>
                    <a:pt x="43935" y="35014"/>
                  </a:lnTo>
                  <a:lnTo>
                    <a:pt x="0" y="119999"/>
                  </a:lnTo>
                  <a:lnTo>
                    <a:pt x="120000" y="119999"/>
                  </a:lnTo>
                  <a:lnTo>
                    <a:pt x="120000" y="23859"/>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18" name="Shape 218"/>
            <p:cNvSpPr/>
            <p:nvPr/>
          </p:nvSpPr>
          <p:spPr>
            <a:xfrm>
              <a:off x="598304" y="6255248"/>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19" name="Shape 219"/>
            <p:cNvSpPr/>
            <p:nvPr/>
          </p:nvSpPr>
          <p:spPr>
            <a:xfrm>
              <a:off x="20338" y="6150391"/>
              <a:ext cx="173100" cy="2349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20" name="Shape 220"/>
            <p:cNvSpPr/>
            <p:nvPr/>
          </p:nvSpPr>
          <p:spPr>
            <a:xfrm>
              <a:off x="198743" y="6150807"/>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21" name="Shape 221"/>
            <p:cNvSpPr/>
            <p:nvPr/>
          </p:nvSpPr>
          <p:spPr>
            <a:xfrm>
              <a:off x="419843" y="6199610"/>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22" name="Shape 222"/>
            <p:cNvSpPr/>
            <p:nvPr/>
          </p:nvSpPr>
          <p:spPr>
            <a:xfrm>
              <a:off x="1000629" y="6336085"/>
              <a:ext cx="118200" cy="160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23" name="Shape 223"/>
            <p:cNvSpPr/>
            <p:nvPr/>
          </p:nvSpPr>
          <p:spPr>
            <a:xfrm>
              <a:off x="726039" y="6351692"/>
              <a:ext cx="292800" cy="209700"/>
            </a:xfrm>
            <a:custGeom>
              <a:pathLst>
                <a:path extrusionOk="0" h="120000" w="120000">
                  <a:moveTo>
                    <a:pt x="0" y="0"/>
                  </a:moveTo>
                  <a:lnTo>
                    <a:pt x="0" y="73733"/>
                  </a:lnTo>
                  <a:lnTo>
                    <a:pt x="120000" y="120000"/>
                  </a:lnTo>
                  <a:lnTo>
                    <a:pt x="50000" y="60238"/>
                  </a:lnTo>
                  <a:lnTo>
                    <a:pt x="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24" name="Shape 224"/>
            <p:cNvSpPr/>
            <p:nvPr/>
          </p:nvSpPr>
          <p:spPr>
            <a:xfrm>
              <a:off x="244026" y="6239412"/>
              <a:ext cx="405300" cy="618600"/>
            </a:xfrm>
            <a:custGeom>
              <a:pathLst>
                <a:path extrusionOk="0" h="120000" w="120000">
                  <a:moveTo>
                    <a:pt x="16355" y="0"/>
                  </a:moveTo>
                  <a:lnTo>
                    <a:pt x="25961" y="62944"/>
                  </a:lnTo>
                  <a:lnTo>
                    <a:pt x="0" y="106072"/>
                  </a:lnTo>
                  <a:lnTo>
                    <a:pt x="9405" y="111827"/>
                  </a:lnTo>
                  <a:lnTo>
                    <a:pt x="3883" y="120000"/>
                  </a:lnTo>
                  <a:lnTo>
                    <a:pt x="23305" y="120000"/>
                  </a:lnTo>
                  <a:lnTo>
                    <a:pt x="84222" y="97500"/>
                  </a:lnTo>
                  <a:lnTo>
                    <a:pt x="120000" y="84511"/>
                  </a:lnTo>
                  <a:lnTo>
                    <a:pt x="69505" y="60000"/>
                  </a:lnTo>
                  <a:lnTo>
                    <a:pt x="16355" y="0"/>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25" name="Shape 225"/>
            <p:cNvSpPr/>
            <p:nvPr/>
          </p:nvSpPr>
          <p:spPr>
            <a:xfrm>
              <a:off x="10265092" y="6422135"/>
              <a:ext cx="185400" cy="2517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26" name="Shape 226"/>
            <p:cNvSpPr/>
            <p:nvPr/>
          </p:nvSpPr>
          <p:spPr>
            <a:xfrm>
              <a:off x="9744614" y="6404616"/>
              <a:ext cx="192000" cy="2868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27" name="Shape 227"/>
            <p:cNvSpPr/>
            <p:nvPr/>
          </p:nvSpPr>
          <p:spPr>
            <a:xfrm>
              <a:off x="3029241" y="6246444"/>
              <a:ext cx="208500" cy="2832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28" name="Shape 228"/>
            <p:cNvSpPr/>
            <p:nvPr/>
          </p:nvSpPr>
          <p:spPr>
            <a:xfrm>
              <a:off x="6947500" y="6503669"/>
              <a:ext cx="123300" cy="1674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29" name="Shape 229"/>
            <p:cNvSpPr/>
            <p:nvPr/>
          </p:nvSpPr>
          <p:spPr>
            <a:xfrm>
              <a:off x="7786396" y="6508260"/>
              <a:ext cx="106500" cy="1590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230" name="Shape 230"/>
            <p:cNvSpPr/>
            <p:nvPr/>
          </p:nvSpPr>
          <p:spPr>
            <a:xfrm>
              <a:off x="7350854" y="6417001"/>
              <a:ext cx="163800" cy="222599"/>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31" name="Shape 231"/>
            <p:cNvSpPr/>
            <p:nvPr/>
          </p:nvSpPr>
          <p:spPr>
            <a:xfrm>
              <a:off x="4285135" y="6438796"/>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32" name="Shape 232"/>
            <p:cNvSpPr/>
            <p:nvPr/>
          </p:nvSpPr>
          <p:spPr>
            <a:xfrm>
              <a:off x="6829402" y="6523069"/>
              <a:ext cx="127500" cy="173099"/>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33" name="Shape 233"/>
            <p:cNvSpPr/>
            <p:nvPr/>
          </p:nvSpPr>
          <p:spPr>
            <a:xfrm>
              <a:off x="7827418" y="6588996"/>
              <a:ext cx="93300" cy="139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234" name="Shape 234"/>
            <p:cNvSpPr/>
            <p:nvPr/>
          </p:nvSpPr>
          <p:spPr>
            <a:xfrm>
              <a:off x="8368771" y="6456446"/>
              <a:ext cx="93300" cy="1395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1000">
                <a:solidFill>
                  <a:srgbClr val="000000"/>
                </a:solidFill>
                <a:latin typeface="Calibri"/>
                <a:ea typeface="Calibri"/>
                <a:cs typeface="Calibri"/>
                <a:sym typeface="Calibri"/>
              </a:endParaRPr>
            </a:p>
          </p:txBody>
        </p:sp>
        <p:sp>
          <p:nvSpPr>
            <p:cNvPr id="235" name="Shape 235"/>
            <p:cNvSpPr/>
            <p:nvPr/>
          </p:nvSpPr>
          <p:spPr>
            <a:xfrm>
              <a:off x="4077553" y="6448864"/>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36" name="Shape 236"/>
            <p:cNvSpPr/>
            <p:nvPr/>
          </p:nvSpPr>
          <p:spPr>
            <a:xfrm>
              <a:off x="3845312" y="6349878"/>
              <a:ext cx="133500" cy="1812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37" name="Shape 237"/>
            <p:cNvSpPr/>
            <p:nvPr/>
          </p:nvSpPr>
          <p:spPr>
            <a:xfrm>
              <a:off x="8202721" y="6501130"/>
              <a:ext cx="486300" cy="373800"/>
            </a:xfrm>
            <a:custGeom>
              <a:pathLst>
                <a:path extrusionOk="0" h="120000" w="120000">
                  <a:moveTo>
                    <a:pt x="18488" y="0"/>
                  </a:moveTo>
                  <a:lnTo>
                    <a:pt x="0" y="44666"/>
                  </a:lnTo>
                  <a:lnTo>
                    <a:pt x="34805" y="70772"/>
                  </a:lnTo>
                  <a:lnTo>
                    <a:pt x="40966" y="106944"/>
                  </a:lnTo>
                  <a:lnTo>
                    <a:pt x="78911" y="120000"/>
                  </a:lnTo>
                  <a:lnTo>
                    <a:pt x="120000" y="120000"/>
                  </a:lnTo>
                  <a:lnTo>
                    <a:pt x="30694" y="45294"/>
                  </a:lnTo>
                  <a:lnTo>
                    <a:pt x="18488"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238" name="Shape 238"/>
            <p:cNvSpPr/>
            <p:nvPr/>
          </p:nvSpPr>
          <p:spPr>
            <a:xfrm>
              <a:off x="3317276" y="6253146"/>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39" name="Shape 239"/>
            <p:cNvSpPr/>
            <p:nvPr/>
          </p:nvSpPr>
          <p:spPr>
            <a:xfrm>
              <a:off x="10546185" y="6485755"/>
              <a:ext cx="123300" cy="1674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0" name="Shape 240"/>
            <p:cNvSpPr/>
            <p:nvPr/>
          </p:nvSpPr>
          <p:spPr>
            <a:xfrm>
              <a:off x="10768013" y="6579945"/>
              <a:ext cx="91200" cy="1236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1" name="Shape 241"/>
            <p:cNvSpPr/>
            <p:nvPr/>
          </p:nvSpPr>
          <p:spPr>
            <a:xfrm>
              <a:off x="1789741" y="6321923"/>
              <a:ext cx="3541200" cy="560400"/>
            </a:xfrm>
            <a:custGeom>
              <a:pathLst>
                <a:path extrusionOk="0" h="120000" w="120000">
                  <a:moveTo>
                    <a:pt x="120000" y="120000"/>
                  </a:moveTo>
                  <a:lnTo>
                    <a:pt x="92794" y="24466"/>
                  </a:lnTo>
                  <a:lnTo>
                    <a:pt x="82488" y="59733"/>
                  </a:lnTo>
                  <a:lnTo>
                    <a:pt x="68011" y="17811"/>
                  </a:lnTo>
                  <a:lnTo>
                    <a:pt x="64983" y="26650"/>
                  </a:lnTo>
                  <a:lnTo>
                    <a:pt x="55761" y="0"/>
                  </a:lnTo>
                  <a:lnTo>
                    <a:pt x="41372" y="41516"/>
                  </a:lnTo>
                  <a:lnTo>
                    <a:pt x="33150" y="17811"/>
                  </a:lnTo>
                  <a:lnTo>
                    <a:pt x="30711" y="24911"/>
                  </a:lnTo>
                  <a:lnTo>
                    <a:pt x="0" y="120000"/>
                  </a:lnTo>
                  <a:lnTo>
                    <a:pt x="120000" y="12000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2" name="Shape 242"/>
            <p:cNvSpPr/>
            <p:nvPr/>
          </p:nvSpPr>
          <p:spPr>
            <a:xfrm>
              <a:off x="6515273" y="6473942"/>
              <a:ext cx="2412300" cy="408599"/>
            </a:xfrm>
            <a:custGeom>
              <a:pathLst>
                <a:path extrusionOk="0" h="120000" w="120000">
                  <a:moveTo>
                    <a:pt x="120000" y="120000"/>
                  </a:moveTo>
                  <a:lnTo>
                    <a:pt x="86555" y="57333"/>
                  </a:lnTo>
                  <a:lnTo>
                    <a:pt x="77533" y="74244"/>
                  </a:lnTo>
                  <a:lnTo>
                    <a:pt x="56155" y="31977"/>
                  </a:lnTo>
                  <a:lnTo>
                    <a:pt x="49750" y="49066"/>
                  </a:lnTo>
                  <a:lnTo>
                    <a:pt x="36216"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3" name="Shape 243"/>
            <p:cNvSpPr/>
            <p:nvPr/>
          </p:nvSpPr>
          <p:spPr>
            <a:xfrm>
              <a:off x="3435239" y="6315639"/>
              <a:ext cx="292200" cy="280200"/>
            </a:xfrm>
            <a:custGeom>
              <a:pathLst>
                <a:path extrusionOk="0" h="120000" w="120000">
                  <a:moveTo>
                    <a:pt x="0" y="0"/>
                  </a:moveTo>
                  <a:lnTo>
                    <a:pt x="42911" y="99911"/>
                  </a:lnTo>
                  <a:lnTo>
                    <a:pt x="120000" y="120000"/>
                  </a:lnTo>
                  <a:lnTo>
                    <a:pt x="111777" y="53305"/>
                  </a:lnTo>
                  <a:lnTo>
                    <a:pt x="0" y="0"/>
                  </a:lnTo>
                  <a:close/>
                </a:path>
              </a:pathLst>
            </a:custGeom>
            <a:solidFill>
              <a:srgbClr val="1D9555"/>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4" name="Shape 244"/>
            <p:cNvSpPr/>
            <p:nvPr/>
          </p:nvSpPr>
          <p:spPr>
            <a:xfrm>
              <a:off x="7644167" y="6583377"/>
              <a:ext cx="303300" cy="299700"/>
            </a:xfrm>
            <a:custGeom>
              <a:pathLst>
                <a:path extrusionOk="0" h="120000" w="120000">
                  <a:moveTo>
                    <a:pt x="0" y="0"/>
                  </a:moveTo>
                  <a:lnTo>
                    <a:pt x="0" y="38327"/>
                  </a:lnTo>
                  <a:lnTo>
                    <a:pt x="46266" y="91938"/>
                  </a:lnTo>
                  <a:lnTo>
                    <a:pt x="120000" y="120000"/>
                  </a:lnTo>
                  <a:lnTo>
                    <a:pt x="60122" y="78661"/>
                  </a:lnTo>
                  <a:lnTo>
                    <a:pt x="0"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245" name="Shape 245"/>
            <p:cNvSpPr/>
            <p:nvPr/>
          </p:nvSpPr>
          <p:spPr>
            <a:xfrm>
              <a:off x="8064206" y="6662842"/>
              <a:ext cx="210900" cy="159000"/>
            </a:xfrm>
            <a:custGeom>
              <a:pathLst>
                <a:path extrusionOk="0" h="120000" w="120000">
                  <a:moveTo>
                    <a:pt x="43444" y="0"/>
                  </a:moveTo>
                  <a:lnTo>
                    <a:pt x="0" y="67088"/>
                  </a:lnTo>
                  <a:lnTo>
                    <a:pt x="120000" y="120000"/>
                  </a:lnTo>
                  <a:lnTo>
                    <a:pt x="50922" y="60000"/>
                  </a:lnTo>
                  <a:lnTo>
                    <a:pt x="43444"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246" name="Shape 246"/>
            <p:cNvSpPr/>
            <p:nvPr/>
          </p:nvSpPr>
          <p:spPr>
            <a:xfrm>
              <a:off x="7135696" y="6467657"/>
              <a:ext cx="340200" cy="408599"/>
            </a:xfrm>
            <a:custGeom>
              <a:pathLst>
                <a:path extrusionOk="0" h="120000" w="120000">
                  <a:moveTo>
                    <a:pt x="37938" y="0"/>
                  </a:moveTo>
                  <a:lnTo>
                    <a:pt x="0" y="68544"/>
                  </a:lnTo>
                  <a:lnTo>
                    <a:pt x="33750" y="88761"/>
                  </a:lnTo>
                  <a:lnTo>
                    <a:pt x="120000" y="120000"/>
                  </a:lnTo>
                  <a:lnTo>
                    <a:pt x="53383" y="76077"/>
                  </a:lnTo>
                  <a:lnTo>
                    <a:pt x="31322" y="45572"/>
                  </a:lnTo>
                  <a:lnTo>
                    <a:pt x="37938"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247" name="Shape 247"/>
            <p:cNvSpPr/>
            <p:nvPr/>
          </p:nvSpPr>
          <p:spPr>
            <a:xfrm>
              <a:off x="2672218" y="6398842"/>
              <a:ext cx="621000" cy="477300"/>
            </a:xfrm>
            <a:custGeom>
              <a:pathLst>
                <a:path extrusionOk="0" h="120000" w="120000">
                  <a:moveTo>
                    <a:pt x="18488" y="0"/>
                  </a:moveTo>
                  <a:lnTo>
                    <a:pt x="0" y="44666"/>
                  </a:lnTo>
                  <a:lnTo>
                    <a:pt x="34805" y="70772"/>
                  </a:lnTo>
                  <a:lnTo>
                    <a:pt x="40966" y="106944"/>
                  </a:lnTo>
                  <a:lnTo>
                    <a:pt x="78911" y="120000"/>
                  </a:lnTo>
                  <a:lnTo>
                    <a:pt x="120000" y="120000"/>
                  </a:lnTo>
                  <a:lnTo>
                    <a:pt x="30694" y="45294"/>
                  </a:lnTo>
                  <a:lnTo>
                    <a:pt x="18488"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248" name="Shape 248"/>
            <p:cNvSpPr/>
            <p:nvPr/>
          </p:nvSpPr>
          <p:spPr>
            <a:xfrm>
              <a:off x="6094476" y="6673018"/>
              <a:ext cx="257100" cy="210900"/>
            </a:xfrm>
            <a:custGeom>
              <a:pathLst>
                <a:path extrusionOk="0" h="120000" w="120000">
                  <a:moveTo>
                    <a:pt x="34583" y="0"/>
                  </a:moveTo>
                  <a:lnTo>
                    <a:pt x="3872" y="45294"/>
                  </a:lnTo>
                  <a:lnTo>
                    <a:pt x="21288" y="61650"/>
                  </a:lnTo>
                  <a:lnTo>
                    <a:pt x="0" y="120000"/>
                  </a:lnTo>
                  <a:lnTo>
                    <a:pt x="120000" y="120000"/>
                  </a:lnTo>
                  <a:lnTo>
                    <a:pt x="87744" y="96722"/>
                  </a:lnTo>
                  <a:lnTo>
                    <a:pt x="88644" y="60077"/>
                  </a:lnTo>
                  <a:lnTo>
                    <a:pt x="64516" y="41994"/>
                  </a:lnTo>
                  <a:lnTo>
                    <a:pt x="34583" y="0"/>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49" name="Shape 249"/>
            <p:cNvSpPr/>
            <p:nvPr/>
          </p:nvSpPr>
          <p:spPr>
            <a:xfrm>
              <a:off x="9416039" y="6495175"/>
              <a:ext cx="2287200" cy="387300"/>
            </a:xfrm>
            <a:custGeom>
              <a:pathLst>
                <a:path extrusionOk="0" h="120000" w="120000">
                  <a:moveTo>
                    <a:pt x="120000" y="120000"/>
                  </a:moveTo>
                  <a:lnTo>
                    <a:pt x="86544" y="57277"/>
                  </a:lnTo>
                  <a:lnTo>
                    <a:pt x="75516" y="62316"/>
                  </a:lnTo>
                  <a:lnTo>
                    <a:pt x="60394" y="33477"/>
                  </a:lnTo>
                  <a:lnTo>
                    <a:pt x="49777" y="49211"/>
                  </a:lnTo>
                  <a:lnTo>
                    <a:pt x="36188"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0" name="Shape 250"/>
            <p:cNvSpPr/>
            <p:nvPr/>
          </p:nvSpPr>
          <p:spPr>
            <a:xfrm>
              <a:off x="9934010" y="6488307"/>
              <a:ext cx="643500" cy="387300"/>
            </a:xfrm>
            <a:custGeom>
              <a:pathLst>
                <a:path extrusionOk="0" h="120000" w="120000">
                  <a:moveTo>
                    <a:pt x="32033" y="0"/>
                  </a:moveTo>
                  <a:lnTo>
                    <a:pt x="0" y="58083"/>
                  </a:lnTo>
                  <a:lnTo>
                    <a:pt x="25722" y="73611"/>
                  </a:lnTo>
                  <a:lnTo>
                    <a:pt x="11405" y="120000"/>
                  </a:lnTo>
                  <a:lnTo>
                    <a:pt x="120000" y="120000"/>
                  </a:lnTo>
                  <a:lnTo>
                    <a:pt x="80322" y="49211"/>
                  </a:lnTo>
                  <a:lnTo>
                    <a:pt x="32033" y="0"/>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251" name="Shape 251"/>
            <p:cNvGrpSpPr/>
            <p:nvPr/>
          </p:nvGrpSpPr>
          <p:grpSpPr>
            <a:xfrm>
              <a:off x="730709" y="6294727"/>
              <a:ext cx="3468632" cy="587525"/>
              <a:chOff x="635956" y="6252598"/>
              <a:chExt cx="3682200" cy="623699"/>
            </a:xfrm>
          </p:grpSpPr>
          <p:sp>
            <p:nvSpPr>
              <p:cNvPr id="252" name="Shape 252"/>
              <p:cNvSpPr/>
              <p:nvPr/>
            </p:nvSpPr>
            <p:spPr>
              <a:xfrm>
                <a:off x="635956" y="6252598"/>
                <a:ext cx="3682200" cy="623699"/>
              </a:xfrm>
              <a:custGeom>
                <a:pathLst>
                  <a:path extrusionOk="0" h="120000" w="120000">
                    <a:moveTo>
                      <a:pt x="120000" y="120000"/>
                    </a:moveTo>
                    <a:lnTo>
                      <a:pt x="86555" y="57333"/>
                    </a:lnTo>
                    <a:lnTo>
                      <a:pt x="77533" y="74244"/>
                    </a:lnTo>
                    <a:lnTo>
                      <a:pt x="56155" y="31977"/>
                    </a:lnTo>
                    <a:lnTo>
                      <a:pt x="49750" y="49066"/>
                    </a:lnTo>
                    <a:lnTo>
                      <a:pt x="36216"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3" name="Shape 253"/>
              <p:cNvSpPr/>
              <p:nvPr/>
            </p:nvSpPr>
            <p:spPr>
              <a:xfrm>
                <a:off x="2359156" y="6418757"/>
                <a:ext cx="462900" cy="457500"/>
              </a:xfrm>
              <a:custGeom>
                <a:pathLst>
                  <a:path extrusionOk="0" h="120000" w="120000">
                    <a:moveTo>
                      <a:pt x="0" y="0"/>
                    </a:moveTo>
                    <a:lnTo>
                      <a:pt x="0" y="38327"/>
                    </a:lnTo>
                    <a:lnTo>
                      <a:pt x="46266" y="91938"/>
                    </a:lnTo>
                    <a:lnTo>
                      <a:pt x="120000" y="120000"/>
                    </a:lnTo>
                    <a:lnTo>
                      <a:pt x="60122" y="78661"/>
                    </a:lnTo>
                    <a:lnTo>
                      <a:pt x="0"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254" name="Shape 254"/>
              <p:cNvSpPr/>
              <p:nvPr/>
            </p:nvSpPr>
            <p:spPr>
              <a:xfrm>
                <a:off x="3175408" y="6550535"/>
                <a:ext cx="321600" cy="242700"/>
              </a:xfrm>
              <a:custGeom>
                <a:pathLst>
                  <a:path extrusionOk="0" h="120000" w="120000">
                    <a:moveTo>
                      <a:pt x="43444" y="0"/>
                    </a:moveTo>
                    <a:lnTo>
                      <a:pt x="0" y="67088"/>
                    </a:lnTo>
                    <a:lnTo>
                      <a:pt x="120000" y="120000"/>
                    </a:lnTo>
                    <a:lnTo>
                      <a:pt x="50922" y="60000"/>
                    </a:lnTo>
                    <a:lnTo>
                      <a:pt x="43444"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sp>
            <p:nvSpPr>
              <p:cNvPr id="255" name="Shape 255"/>
              <p:cNvSpPr/>
              <p:nvPr/>
            </p:nvSpPr>
            <p:spPr>
              <a:xfrm>
                <a:off x="1582999" y="6252598"/>
                <a:ext cx="519300" cy="623699"/>
              </a:xfrm>
              <a:custGeom>
                <a:pathLst>
                  <a:path extrusionOk="0" h="120000" w="120000">
                    <a:moveTo>
                      <a:pt x="37938" y="0"/>
                    </a:moveTo>
                    <a:lnTo>
                      <a:pt x="0" y="68544"/>
                    </a:lnTo>
                    <a:lnTo>
                      <a:pt x="33750" y="88761"/>
                    </a:lnTo>
                    <a:lnTo>
                      <a:pt x="120000" y="120000"/>
                    </a:lnTo>
                    <a:lnTo>
                      <a:pt x="53383" y="76077"/>
                    </a:lnTo>
                    <a:lnTo>
                      <a:pt x="31322" y="45572"/>
                    </a:lnTo>
                    <a:lnTo>
                      <a:pt x="37938"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256" name="Shape 256"/>
            <p:cNvSpPr/>
            <p:nvPr/>
          </p:nvSpPr>
          <p:spPr>
            <a:xfrm rot="479092">
              <a:off x="8763371" y="6466539"/>
              <a:ext cx="334745" cy="219344"/>
            </a:xfrm>
            <a:custGeom>
              <a:pathLst>
                <a:path extrusionOk="0" h="120000" w="120000">
                  <a:moveTo>
                    <a:pt x="0" y="0"/>
                  </a:moveTo>
                  <a:lnTo>
                    <a:pt x="42911" y="99911"/>
                  </a:lnTo>
                  <a:lnTo>
                    <a:pt x="120000" y="120000"/>
                  </a:lnTo>
                  <a:lnTo>
                    <a:pt x="111777" y="53305"/>
                  </a:lnTo>
                  <a:lnTo>
                    <a:pt x="0" y="0"/>
                  </a:lnTo>
                  <a:close/>
                </a:path>
              </a:pathLst>
            </a:custGeom>
            <a:solidFill>
              <a:srgbClr val="000000">
                <a:alpha val="5882"/>
              </a:srgbClr>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grpSp>
          <p:nvGrpSpPr>
            <p:cNvPr id="257" name="Shape 257"/>
            <p:cNvGrpSpPr/>
            <p:nvPr/>
          </p:nvGrpSpPr>
          <p:grpSpPr>
            <a:xfrm>
              <a:off x="4486591" y="6543403"/>
              <a:ext cx="2002500" cy="339000"/>
              <a:chOff x="4486591" y="6531401"/>
              <a:chExt cx="2002500" cy="339000"/>
            </a:xfrm>
          </p:grpSpPr>
          <p:sp>
            <p:nvSpPr>
              <p:cNvPr id="258" name="Shape 258"/>
              <p:cNvSpPr/>
              <p:nvPr/>
            </p:nvSpPr>
            <p:spPr>
              <a:xfrm>
                <a:off x="5776414" y="6578757"/>
                <a:ext cx="110100" cy="149700"/>
              </a:xfrm>
              <a:custGeom>
                <a:pathLst>
                  <a:path extrusionOk="0" h="120000" w="120000">
                    <a:moveTo>
                      <a:pt x="60000" y="0"/>
                    </a:moveTo>
                    <a:lnTo>
                      <a:pt x="25850" y="44266"/>
                    </a:lnTo>
                    <a:lnTo>
                      <a:pt x="41888" y="44266"/>
                    </a:lnTo>
                    <a:lnTo>
                      <a:pt x="14666" y="78944"/>
                    </a:lnTo>
                    <a:lnTo>
                      <a:pt x="31383" y="78944"/>
                    </a:lnTo>
                    <a:lnTo>
                      <a:pt x="0" y="120000"/>
                    </a:lnTo>
                    <a:lnTo>
                      <a:pt x="60000" y="120000"/>
                    </a:lnTo>
                    <a:lnTo>
                      <a:pt x="120000" y="120000"/>
                    </a:lnTo>
                    <a:lnTo>
                      <a:pt x="88616" y="78944"/>
                    </a:lnTo>
                    <a:lnTo>
                      <a:pt x="105311" y="78944"/>
                    </a:lnTo>
                    <a:lnTo>
                      <a:pt x="78827" y="44266"/>
                    </a:lnTo>
                    <a:lnTo>
                      <a:pt x="94150" y="44266"/>
                    </a:lnTo>
                    <a:lnTo>
                      <a:pt x="60000" y="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59" name="Shape 259"/>
              <p:cNvSpPr/>
              <p:nvPr/>
            </p:nvSpPr>
            <p:spPr>
              <a:xfrm>
                <a:off x="4486591" y="6531401"/>
                <a:ext cx="2002500" cy="339000"/>
              </a:xfrm>
              <a:custGeom>
                <a:pathLst>
                  <a:path extrusionOk="0" h="120000" w="120000">
                    <a:moveTo>
                      <a:pt x="120000" y="120000"/>
                    </a:moveTo>
                    <a:lnTo>
                      <a:pt x="86544" y="57277"/>
                    </a:lnTo>
                    <a:lnTo>
                      <a:pt x="75516" y="62316"/>
                    </a:lnTo>
                    <a:lnTo>
                      <a:pt x="60394" y="33477"/>
                    </a:lnTo>
                    <a:lnTo>
                      <a:pt x="49777" y="49211"/>
                    </a:lnTo>
                    <a:lnTo>
                      <a:pt x="36188" y="0"/>
                    </a:lnTo>
                    <a:lnTo>
                      <a:pt x="0" y="120000"/>
                    </a:lnTo>
                    <a:lnTo>
                      <a:pt x="120000" y="120000"/>
                    </a:lnTo>
                    <a:close/>
                  </a:path>
                </a:pathLst>
              </a:custGeom>
              <a:solidFill>
                <a:srgbClr val="5CC151"/>
              </a:solidFill>
              <a:ln>
                <a:noFill/>
              </a:ln>
            </p:spPr>
            <p:txBody>
              <a:bodyPr anchorCtr="0" anchor="t" bIns="45700" lIns="45700" rIns="45700" tIns="45700">
                <a:noAutofit/>
              </a:bodyPr>
              <a:lstStyle/>
              <a:p>
                <a:pPr indent="0" lvl="0" marL="0" marR="0" rtl="0" algn="l">
                  <a:spcBef>
                    <a:spcPts val="0"/>
                  </a:spcBef>
                  <a:buNone/>
                </a:pPr>
                <a:r>
                  <a:t/>
                </a:r>
                <a:endParaRPr sz="900">
                  <a:solidFill>
                    <a:srgbClr val="000000"/>
                  </a:solidFill>
                  <a:latin typeface="Calibri"/>
                  <a:ea typeface="Calibri"/>
                  <a:cs typeface="Calibri"/>
                  <a:sym typeface="Calibri"/>
                </a:endParaRPr>
              </a:p>
            </p:txBody>
          </p:sp>
          <p:sp>
            <p:nvSpPr>
              <p:cNvPr id="260" name="Shape 260"/>
              <p:cNvSpPr/>
              <p:nvPr/>
            </p:nvSpPr>
            <p:spPr>
              <a:xfrm>
                <a:off x="4936482" y="6531401"/>
                <a:ext cx="563400" cy="339000"/>
              </a:xfrm>
              <a:custGeom>
                <a:pathLst>
                  <a:path extrusionOk="0" h="120000" w="120000">
                    <a:moveTo>
                      <a:pt x="32033" y="0"/>
                    </a:moveTo>
                    <a:lnTo>
                      <a:pt x="0" y="58083"/>
                    </a:lnTo>
                    <a:lnTo>
                      <a:pt x="25722" y="73611"/>
                    </a:lnTo>
                    <a:lnTo>
                      <a:pt x="11405" y="120000"/>
                    </a:lnTo>
                    <a:lnTo>
                      <a:pt x="120000" y="120000"/>
                    </a:lnTo>
                    <a:lnTo>
                      <a:pt x="80322" y="49211"/>
                    </a:lnTo>
                    <a:lnTo>
                      <a:pt x="32033"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261" name="Shape 261"/>
            <p:cNvSpPr/>
            <p:nvPr/>
          </p:nvSpPr>
          <p:spPr>
            <a:xfrm>
              <a:off x="5503225" y="6697346"/>
              <a:ext cx="208200" cy="160800"/>
            </a:xfrm>
            <a:custGeom>
              <a:pathLst>
                <a:path extrusionOk="0" h="120000" w="120000">
                  <a:moveTo>
                    <a:pt x="0" y="0"/>
                  </a:moveTo>
                  <a:lnTo>
                    <a:pt x="13111" y="67983"/>
                  </a:lnTo>
                  <a:lnTo>
                    <a:pt x="120000" y="120000"/>
                  </a:lnTo>
                  <a:lnTo>
                    <a:pt x="40133" y="59744"/>
                  </a:lnTo>
                  <a:lnTo>
                    <a:pt x="0" y="0"/>
                  </a:lnTo>
                  <a:close/>
                </a:path>
              </a:pathLst>
            </a:custGeom>
            <a:solidFill>
              <a:srgbClr val="000000">
                <a:alpha val="5882"/>
              </a:srgbClr>
            </a:solidFill>
            <a:ln>
              <a:noFill/>
            </a:ln>
          </p:spPr>
          <p:txBody>
            <a:bodyPr anchorCtr="0" anchor="t" bIns="45700" lIns="45700" rIns="45700" tIns="45700">
              <a:noAutofit/>
            </a:bodyPr>
            <a:lstStyle/>
            <a:p>
              <a:pPr indent="0" lvl="0" marL="0" marR="0" rtl="0" algn="l">
                <a:lnSpc>
                  <a:spcPct val="100000"/>
                </a:lnSpc>
                <a:spcBef>
                  <a:spcPts val="0"/>
                </a:spcBef>
                <a:buNone/>
              </a:pPr>
              <a:r>
                <a:t/>
              </a:r>
              <a:endParaRPr sz="900">
                <a:solidFill>
                  <a:schemeClr val="dk1"/>
                </a:solidFill>
                <a:latin typeface="Arial"/>
                <a:ea typeface="Arial"/>
                <a:cs typeface="Arial"/>
                <a:sym typeface="Arial"/>
              </a:endParaRPr>
            </a:p>
          </p:txBody>
        </p:sp>
      </p:grpSp>
      <p:sp>
        <p:nvSpPr>
          <p:cNvPr id="262" name="Shape 262"/>
          <p:cNvSpPr txBox="1"/>
          <p:nvPr>
            <p:ph type="title"/>
          </p:nvPr>
        </p:nvSpPr>
        <p:spPr>
          <a:xfrm>
            <a:off x="571648" y="63500"/>
            <a:ext cx="11048700" cy="9900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263" name="Shape 263"/>
          <p:cNvSpPr txBox="1"/>
          <p:nvPr>
            <p:ph idx="1" type="body"/>
          </p:nvPr>
        </p:nvSpPr>
        <p:spPr>
          <a:xfrm>
            <a:off x="571648" y="1764284"/>
            <a:ext cx="5304900" cy="4223700"/>
          </a:xfrm>
          <a:prstGeom prst="rect">
            <a:avLst/>
          </a:prstGeom>
          <a:no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64" name="Shape 264"/>
          <p:cNvSpPr txBox="1"/>
          <p:nvPr>
            <p:ph idx="2" type="body"/>
          </p:nvPr>
        </p:nvSpPr>
        <p:spPr>
          <a:xfrm>
            <a:off x="6315576" y="1764284"/>
            <a:ext cx="5304900" cy="4223700"/>
          </a:xfrm>
          <a:prstGeom prst="rect">
            <a:avLst/>
          </a:prstGeom>
          <a:noFill/>
          <a:ln>
            <a:noFill/>
          </a:ln>
        </p:spPr>
        <p:txBody>
          <a:bodyPr anchorCtr="0" anchor="t" bIns="91425" lIns="91425" rIns="91425" tIns="91425"/>
          <a:lstStyle>
            <a:lvl1pPr indent="127000" lvl="0" marL="0" marR="0" rtl="0" algn="l">
              <a:lnSpc>
                <a:spcPct val="100000"/>
              </a:lnSpc>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lnSpc>
                <a:spcPct val="100000"/>
              </a:lnSpc>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lnSpc>
                <a:spcPct val="100000"/>
              </a:lnSpc>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lnSpc>
                <a:spcPct val="100000"/>
              </a:lnSpc>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lnSpc>
                <a:spcPct val="100000"/>
              </a:lnSpc>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65" name="Shape 265"/>
          <p:cNvSpPr txBox="1"/>
          <p:nvPr>
            <p:ph idx="3" type="body"/>
          </p:nvPr>
        </p:nvSpPr>
        <p:spPr>
          <a:xfrm>
            <a:off x="571648" y="1081137"/>
            <a:ext cx="11049000" cy="369300"/>
          </a:xfrm>
          <a:prstGeom prst="rect">
            <a:avLst/>
          </a:prstGeom>
          <a:noFill/>
          <a:ln>
            <a:noFill/>
          </a:ln>
        </p:spPr>
        <p:txBody>
          <a:bodyPr anchorCtr="0" anchor="t" bIns="91425" lIns="91425" rIns="91425" tIns="91425"/>
          <a:lstStyle>
            <a:lvl1pPr indent="152400" lvl="0" marL="0" marR="0" rtl="0" algn="l">
              <a:lnSpc>
                <a:spcPct val="100000"/>
              </a:lnSpc>
              <a:spcBef>
                <a:spcPts val="0"/>
              </a:spcBef>
              <a:spcAft>
                <a:spcPts val="0"/>
              </a:spcAft>
              <a:buClr>
                <a:srgbClr val="7F7F7F"/>
              </a:buClr>
              <a:buSzPct val="100000"/>
              <a:buFont typeface="Arial"/>
              <a:buChar char="​"/>
              <a:defRPr b="0" i="0" sz="2400" u="none" cap="none" strike="noStrike">
                <a:solidFill>
                  <a:schemeClr val="accent2"/>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66" name="Shape 266"/>
          <p:cNvSpPr txBox="1"/>
          <p:nvPr>
            <p:ph idx="11" type="ftr"/>
          </p:nvPr>
        </p:nvSpPr>
        <p:spPr>
          <a:xfrm>
            <a:off x="578001" y="6545046"/>
            <a:ext cx="10025100" cy="1713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rgbClr val="FFFFF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44" Type="http://schemas.openxmlformats.org/officeDocument/2006/relationships/slideLayout" Target="../slideLayouts/slideLayout43.xml"/><Relationship Id="rId43" Type="http://schemas.openxmlformats.org/officeDocument/2006/relationships/slideLayout" Target="../slideLayouts/slideLayout42.xml"/><Relationship Id="rId46" Type="http://schemas.openxmlformats.org/officeDocument/2006/relationships/slideLayout" Target="../slideLayouts/slideLayout45.xml"/><Relationship Id="rId45" Type="http://schemas.openxmlformats.org/officeDocument/2006/relationships/slideLayout" Target="../slideLayouts/slideLayout44.xml"/><Relationship Id="rId1" Type="http://schemas.openxmlformats.org/officeDocument/2006/relationships/image" Target="../media/image0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48" Type="http://schemas.openxmlformats.org/officeDocument/2006/relationships/slideLayout" Target="../slideLayouts/slideLayout47.xml"/><Relationship Id="rId47" Type="http://schemas.openxmlformats.org/officeDocument/2006/relationships/slideLayout" Target="../slideLayouts/slideLayout46.xml"/><Relationship Id="rId49" Type="http://schemas.openxmlformats.org/officeDocument/2006/relationships/slideLayout" Target="../slideLayouts/slideLayout4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33" Type="http://schemas.openxmlformats.org/officeDocument/2006/relationships/slideLayout" Target="../slideLayouts/slideLayout32.xml"/><Relationship Id="rId32" Type="http://schemas.openxmlformats.org/officeDocument/2006/relationships/slideLayout" Target="../slideLayouts/slideLayout31.xml"/><Relationship Id="rId35" Type="http://schemas.openxmlformats.org/officeDocument/2006/relationships/slideLayout" Target="../slideLayouts/slideLayout34.xml"/><Relationship Id="rId34" Type="http://schemas.openxmlformats.org/officeDocument/2006/relationships/slideLayout" Target="../slideLayouts/slideLayout33.xml"/><Relationship Id="rId37" Type="http://schemas.openxmlformats.org/officeDocument/2006/relationships/slideLayout" Target="../slideLayouts/slideLayout36.xml"/><Relationship Id="rId36" Type="http://schemas.openxmlformats.org/officeDocument/2006/relationships/slideLayout" Target="../slideLayouts/slideLayout35.xml"/><Relationship Id="rId39" Type="http://schemas.openxmlformats.org/officeDocument/2006/relationships/slideLayout" Target="../slideLayouts/slideLayout38.xml"/><Relationship Id="rId38" Type="http://schemas.openxmlformats.org/officeDocument/2006/relationships/slideLayout" Target="../slideLayouts/slideLayout37.xml"/><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29" Type="http://schemas.openxmlformats.org/officeDocument/2006/relationships/slideLayout" Target="../slideLayouts/slideLayout28.xml"/><Relationship Id="rId51" Type="http://schemas.openxmlformats.org/officeDocument/2006/relationships/slideLayout" Target="../slideLayouts/slideLayout50.xml"/><Relationship Id="rId50" Type="http://schemas.openxmlformats.org/officeDocument/2006/relationships/slideLayout" Target="../slideLayouts/slideLayout49.xml"/><Relationship Id="rId52" Type="http://schemas.openxmlformats.org/officeDocument/2006/relationships/theme" Target="../theme/theme1.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 name="Shape 9"/>
        <p:cNvGrpSpPr/>
        <p:nvPr/>
      </p:nvGrpSpPr>
      <p:grpSpPr>
        <a:xfrm>
          <a:off x="0" y="0"/>
          <a:ext cx="0" cy="0"/>
          <a:chOff x="0" y="0"/>
          <a:chExt cx="0" cy="0"/>
        </a:xfrm>
      </p:grpSpPr>
      <p:sp>
        <p:nvSpPr>
          <p:cNvPr id="10" name="Shape 10"/>
          <p:cNvSpPr txBox="1"/>
          <p:nvPr>
            <p:ph idx="1" type="body"/>
          </p:nvPr>
        </p:nvSpPr>
        <p:spPr>
          <a:xfrm>
            <a:off x="571648" y="1762125"/>
            <a:ext cx="11048700" cy="4314900"/>
          </a:xfrm>
          <a:prstGeom prst="rect">
            <a:avLst/>
          </a:prstGeom>
          <a:noFill/>
          <a:ln>
            <a:noFill/>
          </a:ln>
        </p:spPr>
        <p:txBody>
          <a:bodyPr anchorCtr="0" anchor="t" bIns="91425" lIns="91425" rIns="91425" tIns="91425"/>
          <a:lstStyle>
            <a:lvl1pPr indent="127000" lvl="0" marL="0" marR="0" rtl="0" algn="l">
              <a:spcBef>
                <a:spcPts val="1200"/>
              </a:spcBef>
              <a:spcAft>
                <a:spcPts val="200"/>
              </a:spcAft>
              <a:buClr>
                <a:srgbClr val="7F7F7F"/>
              </a:buClr>
              <a:buSzPct val="100000"/>
              <a:buFont typeface="Arial"/>
              <a:buChar char="​"/>
              <a:defRPr b="0" i="0" sz="2000" u="none" cap="none" strike="noStrike">
                <a:solidFill>
                  <a:srgbClr val="5C656A"/>
                </a:solidFill>
                <a:latin typeface="Arial"/>
                <a:ea typeface="Arial"/>
                <a:cs typeface="Arial"/>
                <a:sym typeface="Arial"/>
              </a:defRPr>
            </a:lvl1pPr>
            <a:lvl2pPr indent="-68262" lvl="1" marL="182562" marR="0" rtl="0" algn="l">
              <a:spcBef>
                <a:spcPts val="200"/>
              </a:spcBef>
              <a:spcAft>
                <a:spcPts val="600"/>
              </a:spcAft>
              <a:buClr>
                <a:schemeClr val="accent2"/>
              </a:buClr>
              <a:buSzPct val="100000"/>
              <a:buFont typeface="Arial"/>
              <a:buChar char="•"/>
              <a:defRPr b="0" i="0" sz="1800" u="none" cap="none" strike="noStrike">
                <a:solidFill>
                  <a:schemeClr val="accent2"/>
                </a:solidFill>
                <a:latin typeface="Arial"/>
                <a:ea typeface="Arial"/>
                <a:cs typeface="Arial"/>
                <a:sym typeface="Arial"/>
              </a:defRPr>
            </a:lvl2pPr>
            <a:lvl3pPr indent="-85725" lvl="2" marL="365125" marR="0" rtl="0" algn="l">
              <a:spcBef>
                <a:spcPts val="0"/>
              </a:spcBef>
              <a:spcAft>
                <a:spcPts val="600"/>
              </a:spcAft>
              <a:buClr>
                <a:schemeClr val="accent2"/>
              </a:buClr>
              <a:buSzPct val="100000"/>
              <a:buFont typeface="Arial"/>
              <a:buChar char="•"/>
              <a:defRPr b="0" i="0" sz="1600" u="none" cap="none" strike="noStrike">
                <a:solidFill>
                  <a:schemeClr val="accent2"/>
                </a:solidFill>
                <a:latin typeface="Arial"/>
                <a:ea typeface="Arial"/>
                <a:cs typeface="Arial"/>
                <a:sym typeface="Arial"/>
              </a:defRPr>
            </a:lvl3pPr>
            <a:lvl4pPr indent="-103187" lvl="3" marL="547687" marR="0" rtl="0" algn="l">
              <a:spcBef>
                <a:spcPts val="0"/>
              </a:spcBef>
              <a:spcAft>
                <a:spcPts val="600"/>
              </a:spcAft>
              <a:buClr>
                <a:schemeClr val="accent2"/>
              </a:buClr>
              <a:buSzPct val="100000"/>
              <a:buFont typeface="Arial"/>
              <a:buChar char="•"/>
              <a:defRPr b="1" i="0" sz="1400" u="none" cap="none" strike="noStrike">
                <a:solidFill>
                  <a:schemeClr val="accent2"/>
                </a:solidFill>
                <a:latin typeface="Arial"/>
                <a:ea typeface="Arial"/>
                <a:cs typeface="Arial"/>
                <a:sym typeface="Arial"/>
              </a:defRPr>
            </a:lvl4pPr>
            <a:lvl5pPr indent="0" lvl="4" marL="1828800" marR="0" rtl="0" algn="l">
              <a:spcBef>
                <a:spcPts val="200"/>
              </a:spcBef>
              <a:spcAft>
                <a:spcPts val="600"/>
              </a:spcAft>
              <a:buNone/>
              <a:defRPr b="0" i="0" sz="2000" u="none" cap="none" strike="noStrike">
                <a:solidFill>
                  <a:srgbClr val="5C656A"/>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1" name="Shape 11"/>
          <p:cNvSpPr txBox="1"/>
          <p:nvPr>
            <p:ph type="title"/>
          </p:nvPr>
        </p:nvSpPr>
        <p:spPr>
          <a:xfrm>
            <a:off x="571648" y="63500"/>
            <a:ext cx="11048700" cy="990600"/>
          </a:xfrm>
          <a:prstGeom prst="rect">
            <a:avLst/>
          </a:prstGeom>
          <a:noFill/>
          <a:ln>
            <a:noFill/>
          </a:ln>
        </p:spPr>
        <p:txBody>
          <a:bodyPr anchorCtr="0" anchor="b" bIns="91425" lIns="91425" rIns="91425" tIns="91425"/>
          <a:lstStyle>
            <a:lvl1pPr indent="0" lvl="0" marL="0" marR="0" rtl="0" algn="l">
              <a:lnSpc>
                <a:spcPct val="95000"/>
              </a:lnSpc>
              <a:spcBef>
                <a:spcPts val="0"/>
              </a:spcBef>
              <a:spcAft>
                <a:spcPts val="0"/>
              </a:spcAft>
              <a:buNone/>
              <a:defRPr b="0" i="0" sz="3200" u="none" cap="none" strike="noStrike">
                <a:solidFill>
                  <a:schemeClr val="accent1"/>
                </a:solidFill>
                <a:latin typeface="Arial"/>
                <a:ea typeface="Arial"/>
                <a:cs typeface="Arial"/>
                <a:sym typeface="Arial"/>
              </a:defRPr>
            </a:lvl1pPr>
            <a:lvl2pPr indent="0" lvl="1" marL="0" marR="0" rtl="0" algn="l">
              <a:spcBef>
                <a:spcPts val="0"/>
              </a:spcBef>
              <a:spcAft>
                <a:spcPts val="0"/>
              </a:spcAft>
              <a:buNone/>
              <a:defRPr b="0" i="0" sz="3200" u="none" cap="none" strike="noStrike">
                <a:solidFill>
                  <a:schemeClr val="accent1"/>
                </a:solidFill>
                <a:latin typeface="Arial"/>
                <a:ea typeface="Arial"/>
                <a:cs typeface="Arial"/>
                <a:sym typeface="Arial"/>
              </a:defRPr>
            </a:lvl2pPr>
            <a:lvl3pPr indent="0" lvl="2" marL="0" marR="0" rtl="0" algn="l">
              <a:spcBef>
                <a:spcPts val="0"/>
              </a:spcBef>
              <a:spcAft>
                <a:spcPts val="0"/>
              </a:spcAft>
              <a:buNone/>
              <a:defRPr b="0" i="0" sz="3200" u="none" cap="none" strike="noStrike">
                <a:solidFill>
                  <a:schemeClr val="accent1"/>
                </a:solidFill>
                <a:latin typeface="Arial"/>
                <a:ea typeface="Arial"/>
                <a:cs typeface="Arial"/>
                <a:sym typeface="Arial"/>
              </a:defRPr>
            </a:lvl3pPr>
            <a:lvl4pPr indent="0" lvl="3" marL="0" marR="0" rtl="0" algn="l">
              <a:spcBef>
                <a:spcPts val="0"/>
              </a:spcBef>
              <a:spcAft>
                <a:spcPts val="0"/>
              </a:spcAft>
              <a:buNone/>
              <a:defRPr b="0" i="0" sz="3200" u="none" cap="none" strike="noStrike">
                <a:solidFill>
                  <a:schemeClr val="accent1"/>
                </a:solidFill>
                <a:latin typeface="Arial"/>
                <a:ea typeface="Arial"/>
                <a:cs typeface="Arial"/>
                <a:sym typeface="Arial"/>
              </a:defRPr>
            </a:lvl4pPr>
            <a:lvl5pPr indent="0" lvl="4" marL="0" marR="0" rtl="0" algn="l">
              <a:spcBef>
                <a:spcPts val="0"/>
              </a:spcBef>
              <a:spcAft>
                <a:spcPts val="0"/>
              </a:spcAft>
              <a:buNone/>
              <a:defRPr b="0" i="0" sz="3200" u="none" cap="none" strike="noStrike">
                <a:solidFill>
                  <a:schemeClr val="accent1"/>
                </a:solidFill>
                <a:latin typeface="Arial"/>
                <a:ea typeface="Arial"/>
                <a:cs typeface="Arial"/>
                <a:sym typeface="Arial"/>
              </a:defRPr>
            </a:lvl5pPr>
            <a:lvl6pPr indent="0" lvl="5" marL="457200" marR="0" rtl="0" algn="l">
              <a:spcBef>
                <a:spcPts val="0"/>
              </a:spcBef>
              <a:spcAft>
                <a:spcPts val="0"/>
              </a:spcAft>
              <a:buNone/>
              <a:defRPr b="0" i="0" sz="3200" u="none" cap="none" strike="noStrike">
                <a:solidFill>
                  <a:schemeClr val="accent1"/>
                </a:solidFill>
                <a:latin typeface="Arial"/>
                <a:ea typeface="Arial"/>
                <a:cs typeface="Arial"/>
                <a:sym typeface="Arial"/>
              </a:defRPr>
            </a:lvl6pPr>
            <a:lvl7pPr indent="0" lvl="6" marL="914400" marR="0" rtl="0" algn="l">
              <a:spcBef>
                <a:spcPts val="0"/>
              </a:spcBef>
              <a:spcAft>
                <a:spcPts val="0"/>
              </a:spcAft>
              <a:buNone/>
              <a:defRPr b="0" i="0" sz="3200" u="none" cap="none" strike="noStrike">
                <a:solidFill>
                  <a:schemeClr val="accent1"/>
                </a:solidFill>
                <a:latin typeface="Arial"/>
                <a:ea typeface="Arial"/>
                <a:cs typeface="Arial"/>
                <a:sym typeface="Arial"/>
              </a:defRPr>
            </a:lvl7pPr>
            <a:lvl8pPr indent="0" lvl="7" marL="1371600" marR="0" rtl="0" algn="l">
              <a:spcBef>
                <a:spcPts val="0"/>
              </a:spcBef>
              <a:spcAft>
                <a:spcPts val="0"/>
              </a:spcAft>
              <a:buNone/>
              <a:defRPr b="0" i="0" sz="3200" u="none" cap="none" strike="noStrike">
                <a:solidFill>
                  <a:schemeClr val="accent1"/>
                </a:solidFill>
                <a:latin typeface="Arial"/>
                <a:ea typeface="Arial"/>
                <a:cs typeface="Arial"/>
                <a:sym typeface="Arial"/>
              </a:defRPr>
            </a:lvl8pPr>
            <a:lvl9pPr indent="0" lvl="8" marL="1828800" marR="0" rtl="0" algn="l">
              <a:spcBef>
                <a:spcPts val="0"/>
              </a:spcBef>
              <a:spcAft>
                <a:spcPts val="0"/>
              </a:spcAft>
              <a:buNone/>
              <a:defRPr b="0" i="0" sz="3200" u="none" cap="none" strike="noStrike">
                <a:solidFill>
                  <a:schemeClr val="accent1"/>
                </a:solidFill>
                <a:latin typeface="Arial"/>
                <a:ea typeface="Arial"/>
                <a:cs typeface="Arial"/>
                <a:sym typeface="Arial"/>
              </a:defRPr>
            </a:lvl9pPr>
          </a:lstStyle>
          <a:p/>
        </p:txBody>
      </p:sp>
      <p:sp>
        <p:nvSpPr>
          <p:cNvPr id="12" name="Shape 12"/>
          <p:cNvSpPr txBox="1"/>
          <p:nvPr>
            <p:ph idx="11" type="ftr"/>
          </p:nvPr>
        </p:nvSpPr>
        <p:spPr>
          <a:xfrm>
            <a:off x="578001" y="6529171"/>
            <a:ext cx="10589700" cy="181200"/>
          </a:xfrm>
          <a:prstGeom prst="rect">
            <a:avLst/>
          </a:prstGeom>
          <a:noFill/>
          <a:ln>
            <a:noFill/>
          </a:ln>
        </p:spPr>
        <p:txBody>
          <a:bodyPr anchorCtr="0" anchor="t" bIns="91425" lIns="91425" rIns="91425" tIns="91425"/>
          <a:lstStyle>
            <a:lvl1pPr indent="0" lvl="0" marL="0" marR="0" rtl="0" algn="l">
              <a:spcBef>
                <a:spcPts val="0"/>
              </a:spcBef>
              <a:spcAft>
                <a:spcPts val="0"/>
              </a:spcAft>
              <a:buNone/>
              <a:defRPr sz="1400">
                <a:solidFill>
                  <a:schemeClr val="accent2"/>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Arial"/>
                <a:ea typeface="Arial"/>
                <a:cs typeface="Arial"/>
                <a:sym typeface="Arial"/>
              </a:defRPr>
            </a:lvl2pPr>
            <a:lvl3pPr indent="0" lvl="2" marL="914400" marR="0" rtl="0" algn="l">
              <a:spcBef>
                <a:spcPts val="0"/>
              </a:spcBef>
              <a:buNone/>
              <a:defRPr b="0" i="0" sz="1800" u="none" cap="none" strike="noStrike">
                <a:solidFill>
                  <a:schemeClr val="dk1"/>
                </a:solidFill>
                <a:latin typeface="Arial"/>
                <a:ea typeface="Arial"/>
                <a:cs typeface="Arial"/>
                <a:sym typeface="Arial"/>
              </a:defRPr>
            </a:lvl3pPr>
            <a:lvl4pPr indent="0" lvl="3" marL="1371600" marR="0" rtl="0" algn="l">
              <a:spcBef>
                <a:spcPts val="0"/>
              </a:spcBef>
              <a:buNone/>
              <a:defRPr b="0" i="0" sz="1800" u="none" cap="none" strike="noStrike">
                <a:solidFill>
                  <a:schemeClr val="dk1"/>
                </a:solidFill>
                <a:latin typeface="Arial"/>
                <a:ea typeface="Arial"/>
                <a:cs typeface="Arial"/>
                <a:sym typeface="Arial"/>
              </a:defRPr>
            </a:lvl4pPr>
            <a:lvl5pPr indent="0" lvl="4" marL="1828800" marR="0" rtl="0" algn="l">
              <a:spcBef>
                <a:spcPts val="0"/>
              </a:spcBef>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pic>
        <p:nvPicPr>
          <p:cNvPr descr="Salesforce Logo.png" id="13" name="Shape 13"/>
          <p:cNvPicPr preferRelativeResize="0"/>
          <p:nvPr/>
        </p:nvPicPr>
        <p:blipFill rotWithShape="1">
          <a:blip r:embed="rId1">
            <a:alphaModFix/>
          </a:blip>
          <a:srcRect b="0" l="0" r="0" t="0"/>
          <a:stretch/>
        </p:blipFill>
        <p:spPr>
          <a:xfrm>
            <a:off x="11013768" y="6091237"/>
            <a:ext cx="617700" cy="431700"/>
          </a:xfrm>
          <a:prstGeom prst="rect">
            <a:avLst/>
          </a:prstGeom>
          <a:noFill/>
          <a:ln>
            <a:noFill/>
          </a:ln>
        </p:spPr>
      </p:pic>
      <p:pic>
        <p:nvPicPr>
          <p:cNvPr descr="Salesforce Logo.png" id="14" name="Shape 14"/>
          <p:cNvPicPr preferRelativeResize="0"/>
          <p:nvPr/>
        </p:nvPicPr>
        <p:blipFill rotWithShape="1">
          <a:blip r:embed="rId1">
            <a:alphaModFix/>
          </a:blip>
          <a:srcRect b="0" l="0" r="0" t="0"/>
          <a:stretch/>
        </p:blipFill>
        <p:spPr>
          <a:xfrm>
            <a:off x="11014452" y="6090769"/>
            <a:ext cx="616500" cy="431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 id="2147483690" r:id="rId44"/>
    <p:sldLayoutId id="2147483691" r:id="rId45"/>
    <p:sldLayoutId id="2147483692" r:id="rId46"/>
    <p:sldLayoutId id="2147483693" r:id="rId47"/>
    <p:sldLayoutId id="2147483694" r:id="rId48"/>
    <p:sldLayoutId id="2147483695" r:id="rId49"/>
    <p:sldLayoutId id="2147483696" r:id="rId50"/>
    <p:sldLayoutId id="2147483697" r:id="rId5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34.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9.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hyperlink" Target="http://bit.ly/configurationInDisguis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hyperlink" Target="https://help.salesforce.com/apex/HTViewHelpDoc?id=cs_about.htm" TargetMode="External"/><Relationship Id="rId4" Type="http://schemas.openxmlformats.org/officeDocument/2006/relationships/hyperlink" Target="https://help.salesforce.com/HTViewHelpDoc?id=cl_about.htm&amp;language=en_US" TargetMode="External"/><Relationship Id="rId5" Type="http://schemas.openxmlformats.org/officeDocument/2006/relationships/hyperlink" Target="https://help.salesforce.com/HTViewHelpDoc?id=fields_about_field_sets.htm" TargetMode="External"/><Relationship Id="rId6" Type="http://schemas.openxmlformats.org/officeDocument/2006/relationships/hyperlink" Target="https://developer.salesforce.com/docs/atlas.en-us.api_meta.meta/api_meta/meta_custommetadatatypes.htm" TargetMode="External"/><Relationship Id="rId7" Type="http://schemas.openxmlformats.org/officeDocument/2006/relationships/hyperlink" Target="https://developer.salesforce.com/blogs/engineering/2014/12/forcedotcom-declarative-development.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23.jpg"/><Relationship Id="rId4" Type="http://schemas.openxmlformats.org/officeDocument/2006/relationships/image" Target="../media/image20.png"/><Relationship Id="rId5" Type="http://schemas.openxmlformats.org/officeDocument/2006/relationships/image" Target="../media/image22.png"/><Relationship Id="rId6"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8.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8" name="Shape 938"/>
        <p:cNvGrpSpPr/>
        <p:nvPr/>
      </p:nvGrpSpPr>
      <p:grpSpPr>
        <a:xfrm>
          <a:off x="0" y="0"/>
          <a:ext cx="0" cy="0"/>
          <a:chOff x="0" y="0"/>
          <a:chExt cx="0" cy="0"/>
        </a:xfrm>
      </p:grpSpPr>
      <p:sp>
        <p:nvSpPr>
          <p:cNvPr id="939" name="Shape 939"/>
          <p:cNvSpPr txBox="1"/>
          <p:nvPr>
            <p:ph type="ctrTitle"/>
          </p:nvPr>
        </p:nvSpPr>
        <p:spPr>
          <a:xfrm>
            <a:off x="561745" y="1383032"/>
            <a:ext cx="11068500" cy="1874100"/>
          </a:xfrm>
          <a:prstGeom prst="rect">
            <a:avLst/>
          </a:prstGeom>
        </p:spPr>
        <p:txBody>
          <a:bodyPr anchorCtr="0" anchor="b" bIns="91425" lIns="91425" rIns="91425" tIns="91425">
            <a:noAutofit/>
          </a:bodyPr>
          <a:lstStyle/>
          <a:p>
            <a:pPr lvl="0" rtl="0">
              <a:lnSpc>
                <a:spcPct val="100000"/>
              </a:lnSpc>
              <a:spcBef>
                <a:spcPts val="0"/>
              </a:spcBef>
              <a:buNone/>
            </a:pPr>
            <a:r>
              <a:rPr lang="en-US"/>
              <a:t>Configuration in Disguise</a:t>
            </a:r>
          </a:p>
        </p:txBody>
      </p:sp>
      <p:sp>
        <p:nvSpPr>
          <p:cNvPr id="940" name="Shape 940"/>
          <p:cNvSpPr txBox="1"/>
          <p:nvPr>
            <p:ph idx="3" type="subTitle"/>
          </p:nvPr>
        </p:nvSpPr>
        <p:spPr>
          <a:xfrm>
            <a:off x="561745" y="3391926"/>
            <a:ext cx="11068500" cy="529200"/>
          </a:xfrm>
          <a:prstGeom prst="rect">
            <a:avLst/>
          </a:prstGeom>
        </p:spPr>
        <p:txBody>
          <a:bodyPr anchorCtr="0" anchor="t" bIns="91425" lIns="91425" rIns="91425" tIns="91425">
            <a:noAutofit/>
          </a:bodyPr>
          <a:lstStyle/>
          <a:p>
            <a:pPr lvl="0">
              <a:spcBef>
                <a:spcPts val="0"/>
              </a:spcBef>
              <a:buNone/>
            </a:pPr>
            <a:r>
              <a:rPr lang="en-US"/>
              <a:t>Building with clicks instead of code</a:t>
            </a:r>
          </a:p>
        </p:txBody>
      </p:sp>
      <p:sp>
        <p:nvSpPr>
          <p:cNvPr id="941" name="Shape 941"/>
          <p:cNvSpPr txBox="1"/>
          <p:nvPr>
            <p:ph idx="1" type="body"/>
          </p:nvPr>
        </p:nvSpPr>
        <p:spPr>
          <a:xfrm>
            <a:off x="562570" y="4414344"/>
            <a:ext cx="8555100" cy="611400"/>
          </a:xfrm>
          <a:prstGeom prst="rect">
            <a:avLst/>
          </a:prstGeom>
        </p:spPr>
        <p:txBody>
          <a:bodyPr anchorCtr="0" anchor="t" bIns="91425" lIns="91425" rIns="91425" tIns="91425">
            <a:noAutofit/>
          </a:bodyPr>
          <a:lstStyle/>
          <a:p>
            <a:pPr lvl="0">
              <a:spcBef>
                <a:spcPts val="0"/>
              </a:spcBef>
              <a:buNone/>
            </a:pPr>
            <a:r>
              <a:t/>
            </a:r>
            <a:endParaRPr/>
          </a:p>
        </p:txBody>
      </p:sp>
      <p:sp>
        <p:nvSpPr>
          <p:cNvPr id="942" name="Shape 942"/>
          <p:cNvSpPr txBox="1"/>
          <p:nvPr>
            <p:ph idx="2" type="body"/>
          </p:nvPr>
        </p:nvSpPr>
        <p:spPr>
          <a:xfrm>
            <a:off x="562570" y="5324305"/>
            <a:ext cx="8555100" cy="970800"/>
          </a:xfrm>
          <a:prstGeom prst="rect">
            <a:avLst/>
          </a:prstGeom>
        </p:spPr>
        <p:txBody>
          <a:bodyPr anchorCtr="0" anchor="t" bIns="91425" lIns="91425" rIns="91425" tIns="91425">
            <a:noAutofit/>
          </a:bodyPr>
          <a:lstStyle/>
          <a:p>
            <a:pPr lvl="0">
              <a:spcBef>
                <a:spcPts val="0"/>
              </a:spcBef>
              <a:buNone/>
            </a:pPr>
            <a:r>
              <a:rPr lang="en-US"/>
              <a:t>Phillip Southern</a:t>
            </a:r>
          </a:p>
          <a:p>
            <a:pPr lvl="0">
              <a:spcBef>
                <a:spcPts val="0"/>
              </a:spcBef>
              <a:buNone/>
            </a:pPr>
            <a:r>
              <a:rPr lang="en-US"/>
              <a:t>clicks 2 code</a:t>
            </a:r>
          </a:p>
          <a:p>
            <a:pPr lvl="0">
              <a:spcBef>
                <a:spcPts val="0"/>
              </a:spcBef>
              <a:buNone/>
            </a:pPr>
            <a:r>
              <a:rPr lang="en-US"/>
              <a:t>@phil7s</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8" name="Shape 1018"/>
        <p:cNvGrpSpPr/>
        <p:nvPr/>
      </p:nvGrpSpPr>
      <p:grpSpPr>
        <a:xfrm>
          <a:off x="0" y="0"/>
          <a:ext cx="0" cy="0"/>
          <a:chOff x="0" y="0"/>
          <a:chExt cx="0" cy="0"/>
        </a:xfrm>
      </p:grpSpPr>
      <p:sp>
        <p:nvSpPr>
          <p:cNvPr id="1019" name="Shape 1019"/>
          <p:cNvSpPr txBox="1"/>
          <p:nvPr>
            <p:ph idx="2" type="body"/>
          </p:nvPr>
        </p:nvSpPr>
        <p:spPr>
          <a:xfrm>
            <a:off x="571648" y="1081137"/>
            <a:ext cx="11049000" cy="369300"/>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0"/>
              </a:spcAft>
              <a:buClr>
                <a:srgbClr val="7F7F7F"/>
              </a:buClr>
              <a:buSzPct val="25000"/>
              <a:buFont typeface="Arial"/>
              <a:buNone/>
            </a:pPr>
            <a:r>
              <a:rPr b="0" i="0" lang="en-US" sz="2400" u="none" cap="none" strike="noStrike">
                <a:solidFill>
                  <a:schemeClr val="accent2"/>
                </a:solidFill>
                <a:latin typeface="Arial"/>
                <a:ea typeface="Arial"/>
                <a:cs typeface="Arial"/>
                <a:sym typeface="Arial"/>
              </a:rPr>
              <a:t>Grouping of fields, can be added to VF pages.</a:t>
            </a:r>
          </a:p>
        </p:txBody>
      </p:sp>
      <p:sp>
        <p:nvSpPr>
          <p:cNvPr id="1020" name="Shape 1020"/>
          <p:cNvSpPr txBox="1"/>
          <p:nvPr>
            <p:ph type="title"/>
          </p:nvPr>
        </p:nvSpPr>
        <p:spPr>
          <a:xfrm>
            <a:off x="571648" y="63500"/>
            <a:ext cx="11048700" cy="990000"/>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i="0" lang="en-US" sz="3200" u="none" cap="none" strike="noStrike">
                <a:solidFill>
                  <a:schemeClr val="accent1"/>
                </a:solidFill>
                <a:latin typeface="Arial"/>
                <a:ea typeface="Arial"/>
                <a:cs typeface="Arial"/>
                <a:sym typeface="Arial"/>
              </a:rPr>
              <a:t>Field Sets</a:t>
            </a:r>
          </a:p>
        </p:txBody>
      </p:sp>
      <p:pic>
        <p:nvPicPr>
          <p:cNvPr descr="Screen Shot 2016-12-11 at 9.42.54 PM.png" id="1021" name="Shape 1021"/>
          <p:cNvPicPr preferRelativeResize="0"/>
          <p:nvPr/>
        </p:nvPicPr>
        <p:blipFill>
          <a:blip r:embed="rId3">
            <a:alphaModFix/>
          </a:blip>
          <a:stretch>
            <a:fillRect/>
          </a:stretch>
        </p:blipFill>
        <p:spPr>
          <a:xfrm>
            <a:off x="2871105" y="1591923"/>
            <a:ext cx="7925317" cy="4272000"/>
          </a:xfrm>
          <a:prstGeom prst="rect">
            <a:avLst/>
          </a:prstGeom>
          <a:noFill/>
          <a:ln>
            <a:noFill/>
          </a:ln>
        </p:spPr>
      </p:pic>
      <p:pic>
        <p:nvPicPr>
          <p:cNvPr descr="Screen Shot 2016-12-11 at 9.43.59 PM.png" id="1022" name="Shape 1022"/>
          <p:cNvPicPr preferRelativeResize="0"/>
          <p:nvPr/>
        </p:nvPicPr>
        <p:blipFill>
          <a:blip r:embed="rId4">
            <a:alphaModFix/>
          </a:blip>
          <a:stretch>
            <a:fillRect/>
          </a:stretch>
        </p:blipFill>
        <p:spPr>
          <a:xfrm>
            <a:off x="370525" y="1591937"/>
            <a:ext cx="2144096" cy="5102761"/>
          </a:xfrm>
          <a:prstGeom prst="rect">
            <a:avLst/>
          </a:prstGeom>
          <a:noFill/>
          <a:ln>
            <a:noFill/>
          </a:ln>
        </p:spPr>
      </p:pic>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7" name="Shape 1027"/>
        <p:cNvGrpSpPr/>
        <p:nvPr/>
      </p:nvGrpSpPr>
      <p:grpSpPr>
        <a:xfrm>
          <a:off x="0" y="0"/>
          <a:ext cx="0" cy="0"/>
          <a:chOff x="0" y="0"/>
          <a:chExt cx="0" cy="0"/>
        </a:xfrm>
      </p:grpSpPr>
      <p:sp>
        <p:nvSpPr>
          <p:cNvPr id="1028" name="Shape 1028"/>
          <p:cNvSpPr txBox="1"/>
          <p:nvPr>
            <p:ph idx="2" type="body"/>
          </p:nvPr>
        </p:nvSpPr>
        <p:spPr>
          <a:xfrm>
            <a:off x="571648" y="1081137"/>
            <a:ext cx="11049000" cy="369300"/>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0"/>
              </a:spcAft>
              <a:buClr>
                <a:srgbClr val="7F7F7F"/>
              </a:buClr>
              <a:buSzPct val="25000"/>
              <a:buFont typeface="Arial"/>
              <a:buNone/>
            </a:pPr>
            <a:r>
              <a:t/>
            </a:r>
            <a:endParaRPr b="0" i="0" sz="2400" u="none" cap="none" strike="noStrike">
              <a:solidFill>
                <a:schemeClr val="accent2"/>
              </a:solidFill>
              <a:latin typeface="Arial"/>
              <a:ea typeface="Arial"/>
              <a:cs typeface="Arial"/>
              <a:sym typeface="Arial"/>
            </a:endParaRPr>
          </a:p>
        </p:txBody>
      </p:sp>
      <p:sp>
        <p:nvSpPr>
          <p:cNvPr id="1029" name="Shape 1029"/>
          <p:cNvSpPr txBox="1"/>
          <p:nvPr>
            <p:ph type="title"/>
          </p:nvPr>
        </p:nvSpPr>
        <p:spPr>
          <a:xfrm>
            <a:off x="571648" y="63500"/>
            <a:ext cx="11048700" cy="990000"/>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lang="en-US"/>
              <a:t>Custom Metadata</a:t>
            </a:r>
          </a:p>
        </p:txBody>
      </p:sp>
      <p:pic>
        <p:nvPicPr>
          <p:cNvPr descr="Screen Shot 2016-12-10 at 2.36.42 PM.png" id="1030" name="Shape 1030"/>
          <p:cNvPicPr preferRelativeResize="0"/>
          <p:nvPr/>
        </p:nvPicPr>
        <p:blipFill>
          <a:blip r:embed="rId3">
            <a:alphaModFix/>
          </a:blip>
          <a:stretch>
            <a:fillRect/>
          </a:stretch>
        </p:blipFill>
        <p:spPr>
          <a:xfrm>
            <a:off x="571650" y="1729624"/>
            <a:ext cx="2781875" cy="4599974"/>
          </a:xfrm>
          <a:prstGeom prst="rect">
            <a:avLst/>
          </a:prstGeom>
          <a:noFill/>
          <a:ln>
            <a:noFill/>
          </a:ln>
        </p:spPr>
      </p:pic>
      <p:pic>
        <p:nvPicPr>
          <p:cNvPr descr="Screen Shot 2016-12-11 at 9.54.54 PM.png" id="1031" name="Shape 1031"/>
          <p:cNvPicPr preferRelativeResize="0"/>
          <p:nvPr/>
        </p:nvPicPr>
        <p:blipFill>
          <a:blip r:embed="rId4">
            <a:alphaModFix/>
          </a:blip>
          <a:stretch>
            <a:fillRect/>
          </a:stretch>
        </p:blipFill>
        <p:spPr>
          <a:xfrm>
            <a:off x="4214775" y="1602837"/>
            <a:ext cx="6086272" cy="5102761"/>
          </a:xfrm>
          <a:prstGeom prst="rect">
            <a:avLst/>
          </a:prstGeom>
          <a:noFill/>
          <a:ln>
            <a:noFill/>
          </a:ln>
        </p:spPr>
      </p:pic>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6" name="Shape 1036"/>
        <p:cNvGrpSpPr/>
        <p:nvPr/>
      </p:nvGrpSpPr>
      <p:grpSpPr>
        <a:xfrm>
          <a:off x="0" y="0"/>
          <a:ext cx="0" cy="0"/>
          <a:chOff x="0" y="0"/>
          <a:chExt cx="0" cy="0"/>
        </a:xfrm>
      </p:grpSpPr>
      <p:sp>
        <p:nvSpPr>
          <p:cNvPr id="1037" name="Shape 1037"/>
          <p:cNvSpPr txBox="1"/>
          <p:nvPr>
            <p:ph type="title"/>
          </p:nvPr>
        </p:nvSpPr>
        <p:spPr>
          <a:xfrm>
            <a:off x="571648" y="63500"/>
            <a:ext cx="11048700" cy="990000"/>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i="0" lang="en-US" sz="3200" u="none" cap="none" strike="noStrike">
                <a:solidFill>
                  <a:schemeClr val="accent1"/>
                </a:solidFill>
                <a:latin typeface="Arial"/>
                <a:ea typeface="Arial"/>
                <a:cs typeface="Arial"/>
                <a:sym typeface="Arial"/>
              </a:rPr>
              <a:t>List Custom Setting</a:t>
            </a:r>
            <a:r>
              <a:rPr lang="en-US"/>
              <a:t> vs Custom Metadata Type</a:t>
            </a:r>
          </a:p>
        </p:txBody>
      </p:sp>
      <p:sp>
        <p:nvSpPr>
          <p:cNvPr id="1038" name="Shape 1038"/>
          <p:cNvSpPr txBox="1"/>
          <p:nvPr>
            <p:ph idx="1" type="body"/>
          </p:nvPr>
        </p:nvSpPr>
        <p:spPr>
          <a:xfrm>
            <a:off x="571648" y="1081137"/>
            <a:ext cx="11049000" cy="369300"/>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0"/>
              </a:spcAft>
              <a:buClr>
                <a:srgbClr val="7F7F7F"/>
              </a:buClr>
              <a:buSzPct val="100000"/>
              <a:buFont typeface="Arial"/>
              <a:buChar char="​"/>
            </a:pPr>
            <a:r>
              <a:rPr b="0" i="0" lang="en-US" sz="2400" u="none" cap="none" strike="noStrike">
                <a:solidFill>
                  <a:schemeClr val="accent2"/>
                </a:solidFill>
                <a:latin typeface="Arial"/>
                <a:ea typeface="Arial"/>
                <a:cs typeface="Arial"/>
                <a:sym typeface="Arial"/>
              </a:rPr>
              <a:t>Which should I use?</a:t>
            </a:r>
          </a:p>
        </p:txBody>
      </p:sp>
      <p:graphicFrame>
        <p:nvGraphicFramePr>
          <p:cNvPr id="1039" name="Shape 1039"/>
          <p:cNvGraphicFramePr/>
          <p:nvPr/>
        </p:nvGraphicFramePr>
        <p:xfrm>
          <a:off x="509597" y="1627411"/>
          <a:ext cx="3000000" cy="3000000"/>
        </p:xfrm>
        <a:graphic>
          <a:graphicData uri="http://schemas.openxmlformats.org/drawingml/2006/table">
            <a:tbl>
              <a:tblPr firstCol="1" firstRow="1">
                <a:noFill/>
                <a:tableStyleId>{EEF3459C-E1FC-4081-9C3D-413DDB6733EE}</a:tableStyleId>
              </a:tblPr>
              <a:tblGrid>
                <a:gridCol w="2797050"/>
                <a:gridCol w="2144475"/>
                <a:gridCol w="2033550"/>
                <a:gridCol w="1700225"/>
                <a:gridCol w="2386650"/>
              </a:tblGrid>
              <a:tr h="724800">
                <a:tc>
                  <a:txBody>
                    <a:bodyPr>
                      <a:noAutofit/>
                    </a:bodyPr>
                    <a:lstStyle/>
                    <a:p>
                      <a:pPr indent="0" lvl="0" marL="0" marR="0" rtl="0" algn="l">
                        <a:lnSpc>
                          <a:spcPct val="100000"/>
                        </a:lnSpc>
                        <a:spcBef>
                          <a:spcPts val="0"/>
                        </a:spcBef>
                        <a:spcAft>
                          <a:spcPts val="0"/>
                        </a:spcAft>
                        <a:buClr>
                          <a:schemeClr val="dk1"/>
                        </a:buClr>
                        <a:buSzPct val="25000"/>
                        <a:buFont typeface="Arial"/>
                        <a:buNone/>
                      </a:pPr>
                      <a:r>
                        <a:t/>
                      </a:r>
                      <a:endParaRPr b="0" sz="1600" u="none" cap="none" strike="noStrike">
                        <a:solidFill>
                          <a:schemeClr val="accent2"/>
                        </a:solidFill>
                        <a:latin typeface="Arial"/>
                        <a:ea typeface="Arial"/>
                        <a:cs typeface="Arial"/>
                        <a:sym typeface="Arial"/>
                      </a:endParaRPr>
                    </a:p>
                  </a:txBody>
                  <a:tcPr marT="45725" marB="45725" marR="91450" marL="91450" anchor="ctr">
                    <a:lnR cap="flat" cmpd="sng" w="9525">
                      <a:solidFill>
                        <a:srgbClr val="C9C9C9"/>
                      </a:solidFill>
                      <a:prstDash val="solid"/>
                      <a:round/>
                      <a:headEnd len="med" w="med" type="none"/>
                      <a:tailEnd len="med" w="med" type="none"/>
                    </a:lnR>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None/>
                      </a:pPr>
                      <a:r>
                        <a:rPr lang="en-US" sz="1600">
                          <a:solidFill>
                            <a:srgbClr val="0078A8"/>
                          </a:solidFill>
                        </a:rPr>
                        <a:t>Page Layouts, Validation Rules, Picklists</a:t>
                      </a:r>
                    </a:p>
                  </a:txBody>
                  <a:tcPr marT="45725" marB="45725" marR="91450" marL="91450" anchor="ctr">
                    <a:lnL cap="flat" cmpd="sng" w="9525">
                      <a:solidFill>
                        <a:srgbClr val="C9C9C9"/>
                      </a:solidFill>
                      <a:prstDash val="solid"/>
                      <a:round/>
                      <a:headEnd len="med" w="med" type="none"/>
                      <a:tailEnd len="med" w="med" type="none"/>
                    </a:lnL>
                    <a:lnR cap="flat" cmpd="sng" w="9525">
                      <a:solidFill>
                        <a:srgbClr val="C9C9C9"/>
                      </a:solidFill>
                      <a:prstDash val="solid"/>
                      <a:round/>
                      <a:headEnd len="med" w="med" type="none"/>
                      <a:tailEnd len="med" w="med" type="none"/>
                    </a:lnR>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rgbClr val="0078A8"/>
                        </a:buClr>
                        <a:buSzPct val="25000"/>
                        <a:buFont typeface="Arial"/>
                        <a:buNone/>
                      </a:pPr>
                      <a:r>
                        <a:rPr lang="en-US" sz="1600" u="none" cap="none" strike="noStrike">
                          <a:solidFill>
                            <a:srgbClr val="0078A8"/>
                          </a:solidFill>
                          <a:latin typeface="Arial"/>
                          <a:ea typeface="Arial"/>
                          <a:cs typeface="Arial"/>
                          <a:sym typeface="Arial"/>
                        </a:rPr>
                        <a:t>Apex</a:t>
                      </a:r>
                    </a:p>
                  </a:txBody>
                  <a:tcPr marT="45725" marB="45725" marR="91450" marL="91450" anchor="ctr">
                    <a:lnL cap="flat" cmpd="sng" w="9525">
                      <a:solidFill>
                        <a:srgbClr val="C9C9C9"/>
                      </a:solidFill>
                      <a:prstDash val="solid"/>
                      <a:round/>
                      <a:headEnd len="med" w="med" type="none"/>
                      <a:tailEnd len="med" w="med" type="none"/>
                    </a:lnL>
                    <a:lnR cap="flat" cmpd="sng" w="12700">
                      <a:solidFill>
                        <a:srgbClr val="C8C8C8"/>
                      </a:solidFill>
                      <a:prstDash val="solid"/>
                      <a:round/>
                      <a:headEnd len="med" w="med" type="none"/>
                      <a:tailEnd len="med" w="med" type="none"/>
                    </a:lnR>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rgbClr val="0078A8"/>
                        </a:buClr>
                        <a:buSzPct val="25000"/>
                        <a:buFont typeface="Arial"/>
                        <a:buNone/>
                      </a:pPr>
                      <a:r>
                        <a:rPr lang="en-US" sz="1600">
                          <a:solidFill>
                            <a:srgbClr val="0078A8"/>
                          </a:solidFill>
                        </a:rPr>
                        <a:t>Change Sets</a:t>
                      </a:r>
                    </a:p>
                  </a:txBody>
                  <a:tcPr marT="45725" marB="45725" marR="91450" marL="91450" anchor="ctr">
                    <a:lnL cap="flat" cmpd="sng" w="12700">
                      <a:solidFill>
                        <a:srgbClr val="C8C8C8"/>
                      </a:solidFill>
                      <a:prstDash val="solid"/>
                      <a:round/>
                      <a:headEnd len="med" w="med" type="none"/>
                      <a:tailEnd len="med" w="med" type="none"/>
                    </a:lnL>
                    <a:lnR cap="flat" cmpd="sng" w="12700">
                      <a:solidFill>
                        <a:srgbClr val="C8C8C8"/>
                      </a:solidFill>
                      <a:prstDash val="solid"/>
                      <a:round/>
                      <a:headEnd len="med" w="med" type="none"/>
                      <a:tailEnd len="med" w="med" type="none"/>
                    </a:lnR>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None/>
                      </a:pPr>
                      <a:r>
                        <a:rPr lang="en-US" sz="1600">
                          <a:solidFill>
                            <a:srgbClr val="0078A8"/>
                          </a:solidFill>
                        </a:rPr>
                        <a:t>Protect (hide) records</a:t>
                      </a:r>
                    </a:p>
                  </a:txBody>
                  <a:tcPr marT="45725" marB="45725" marR="91450" marL="91450" anchor="ctr">
                    <a:lnL cap="flat" cmpd="sng" w="12700">
                      <a:solidFill>
                        <a:srgbClr val="C8C8C8"/>
                      </a:solidFill>
                      <a:prstDash val="solid"/>
                      <a:round/>
                      <a:headEnd len="med" w="med" type="none"/>
                      <a:tailEnd len="med" w="med" type="none"/>
                    </a:lnL>
                    <a:lnB cap="flat" cmpd="sng" w="12700">
                      <a:solidFill>
                        <a:schemeClr val="lt2"/>
                      </a:solidFill>
                      <a:prstDash val="solid"/>
                      <a:round/>
                      <a:headEnd len="med" w="med" type="none"/>
                      <a:tailEnd len="med" w="med" type="none"/>
                    </a:lnB>
                  </a:tcPr>
                </a:tc>
              </a:tr>
              <a:tr h="1374525">
                <a:tc>
                  <a:txBody>
                    <a:bodyPr>
                      <a:noAutofit/>
                    </a:bodyPr>
                    <a:lstStyle/>
                    <a:p>
                      <a:pPr indent="0" lvl="0" marL="0" marR="0" rtl="0" algn="l">
                        <a:lnSpc>
                          <a:spcPct val="100000"/>
                        </a:lnSpc>
                        <a:spcBef>
                          <a:spcPts val="0"/>
                        </a:spcBef>
                        <a:spcAft>
                          <a:spcPts val="0"/>
                        </a:spcAft>
                        <a:buClr>
                          <a:schemeClr val="accent1"/>
                        </a:buClr>
                        <a:buSzPct val="25000"/>
                        <a:buFont typeface="Arial"/>
                        <a:buNone/>
                      </a:pPr>
                      <a:r>
                        <a:rPr lang="en-US" sz="1600">
                          <a:solidFill>
                            <a:schemeClr val="accent1"/>
                          </a:solidFill>
                        </a:rPr>
                        <a:t>List Custom Setting</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C9C9C9"/>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None/>
                      </a:pPr>
                      <a:r>
                        <a:rPr lang="en-US" sz="1600">
                          <a:solidFill>
                            <a:schemeClr val="accent2"/>
                          </a:solidFill>
                        </a:rPr>
                        <a:t>No</a:t>
                      </a:r>
                    </a:p>
                  </a:txBody>
                  <a:tcPr marT="45725" marB="45725" marR="91450" marL="91450">
                    <a:lnL cap="flat" cmpd="sng" w="9525">
                      <a:solidFill>
                        <a:srgbClr val="C9C9C9"/>
                      </a:solidFill>
                      <a:prstDash val="solid"/>
                      <a:round/>
                      <a:headEnd len="med" w="med" type="none"/>
                      <a:tailEnd len="med" w="med" type="none"/>
                    </a:lnL>
                    <a:lnR cap="flat" cmpd="sng" w="9525">
                      <a:solidFill>
                        <a:srgbClr val="C9C9C9"/>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lang="en-US" sz="1600">
                          <a:solidFill>
                            <a:schemeClr val="accent2"/>
                          </a:solidFill>
                        </a:rPr>
                        <a:t>Read: Yes</a:t>
                      </a:r>
                    </a:p>
                    <a:p>
                      <a:pPr indent="0" lvl="0" marL="0" marR="0" rtl="0" algn="l">
                        <a:lnSpc>
                          <a:spcPct val="100000"/>
                        </a:lnSpc>
                        <a:spcBef>
                          <a:spcPts val="0"/>
                        </a:spcBef>
                        <a:spcAft>
                          <a:spcPts val="0"/>
                        </a:spcAft>
                        <a:buClr>
                          <a:schemeClr val="accent2"/>
                        </a:buClr>
                        <a:buSzPct val="25000"/>
                        <a:buFont typeface="Arial"/>
                        <a:buNone/>
                      </a:pPr>
                      <a:r>
                        <a:rPr lang="en-US" sz="1600">
                          <a:solidFill>
                            <a:schemeClr val="accent2"/>
                          </a:solidFill>
                        </a:rPr>
                        <a:t>Create/Update: Yes</a:t>
                      </a:r>
                    </a:p>
                  </a:txBody>
                  <a:tcPr marT="45725" marB="45725" marR="91450" marL="91450">
                    <a:lnL cap="flat" cmpd="sng" w="9525">
                      <a:solidFill>
                        <a:srgbClr val="C9C9C9"/>
                      </a:solidFill>
                      <a:prstDash val="solid"/>
                      <a:round/>
                      <a:headEnd len="med" w="med" type="none"/>
                      <a:tailEnd len="med" w="med" type="none"/>
                    </a:lnL>
                    <a:lnR cap="flat" cmpd="sng" w="12700">
                      <a:solidFill>
                        <a:srgbClr val="C8C8C8"/>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lang="en-US" sz="1600">
                          <a:solidFill>
                            <a:schemeClr val="accent2"/>
                          </a:solidFill>
                        </a:rPr>
                        <a:t>Definition - Yes</a:t>
                      </a:r>
                    </a:p>
                    <a:p>
                      <a:pPr indent="0" lvl="0" marL="0" marR="0" rtl="0" algn="l">
                        <a:lnSpc>
                          <a:spcPct val="100000"/>
                        </a:lnSpc>
                        <a:spcBef>
                          <a:spcPts val="0"/>
                        </a:spcBef>
                        <a:spcAft>
                          <a:spcPts val="0"/>
                        </a:spcAft>
                        <a:buClr>
                          <a:schemeClr val="accent2"/>
                        </a:buClr>
                        <a:buSzPct val="25000"/>
                        <a:buFont typeface="Arial"/>
                        <a:buNone/>
                      </a:pPr>
                      <a:r>
                        <a:rPr lang="en-US" sz="1600">
                          <a:solidFill>
                            <a:schemeClr val="accent2"/>
                          </a:solidFill>
                        </a:rPr>
                        <a:t>Records - </a:t>
                      </a:r>
                      <a:r>
                        <a:rPr b="1" lang="en-US" sz="1600">
                          <a:solidFill>
                            <a:schemeClr val="accent2"/>
                          </a:solidFill>
                        </a:rPr>
                        <a:t>No</a:t>
                      </a:r>
                    </a:p>
                    <a:p>
                      <a:pPr indent="0" lvl="0" marL="0" marR="0" rtl="0" algn="l">
                        <a:lnSpc>
                          <a:spcPct val="100000"/>
                        </a:lnSpc>
                        <a:spcBef>
                          <a:spcPts val="800"/>
                        </a:spcBef>
                        <a:spcAft>
                          <a:spcPts val="0"/>
                        </a:spcAft>
                        <a:buClr>
                          <a:schemeClr val="accent2"/>
                        </a:buClr>
                        <a:buSzPct val="25000"/>
                        <a:buFont typeface="Arial"/>
                        <a:buNone/>
                      </a:pPr>
                      <a:r>
                        <a:t/>
                      </a:r>
                      <a:endParaRPr sz="1600" u="none" cap="none" strike="noStrike">
                        <a:solidFill>
                          <a:schemeClr val="accent2"/>
                        </a:solidFill>
                        <a:latin typeface="Arial"/>
                        <a:ea typeface="Arial"/>
                        <a:cs typeface="Arial"/>
                        <a:sym typeface="Arial"/>
                      </a:endParaRPr>
                    </a:p>
                  </a:txBody>
                  <a:tcPr marT="45725" marB="45725" marR="91450" marL="91450">
                    <a:lnL cap="flat" cmpd="sng" w="12700">
                      <a:solidFill>
                        <a:srgbClr val="C8C8C8"/>
                      </a:solidFill>
                      <a:prstDash val="solid"/>
                      <a:round/>
                      <a:headEnd len="med" w="med" type="none"/>
                      <a:tailEnd len="med" w="med" type="none"/>
                    </a:lnL>
                    <a:lnR cap="flat" cmpd="sng" w="12700">
                      <a:solidFill>
                        <a:srgbClr val="C8C8C8"/>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None/>
                      </a:pPr>
                      <a:r>
                        <a:rPr lang="en-US" sz="1600">
                          <a:solidFill>
                            <a:schemeClr val="accent2"/>
                          </a:solidFill>
                        </a:rPr>
                        <a:t>No</a:t>
                      </a:r>
                    </a:p>
                  </a:txBody>
                  <a:tcPr marT="45725" marB="45725" marR="91450" marL="91450">
                    <a:lnL cap="flat" cmpd="sng" w="12700">
                      <a:solidFill>
                        <a:srgbClr val="C8C8C8"/>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r>
              <a:tr h="1705850">
                <a:tc>
                  <a:txBody>
                    <a:bodyPr>
                      <a:noAutofit/>
                    </a:bodyPr>
                    <a:lstStyle/>
                    <a:p>
                      <a:pPr indent="0" lvl="0" marL="0" marR="0" rtl="0" algn="l">
                        <a:lnSpc>
                          <a:spcPct val="100000"/>
                        </a:lnSpc>
                        <a:spcBef>
                          <a:spcPts val="0"/>
                        </a:spcBef>
                        <a:spcAft>
                          <a:spcPts val="0"/>
                        </a:spcAft>
                        <a:buClr>
                          <a:schemeClr val="accent1"/>
                        </a:buClr>
                        <a:buSzPct val="25000"/>
                        <a:buFont typeface="Arial"/>
                        <a:buNone/>
                      </a:pPr>
                      <a:r>
                        <a:rPr lang="en-US" sz="1600">
                          <a:solidFill>
                            <a:schemeClr val="accent1"/>
                          </a:solidFill>
                        </a:rPr>
                        <a:t>Custom Metadata Type</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C9C9C9"/>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None/>
                      </a:pPr>
                      <a:r>
                        <a:rPr lang="en-US" sz="1600">
                          <a:solidFill>
                            <a:schemeClr val="accent2"/>
                          </a:solidFill>
                        </a:rPr>
                        <a:t>Yes</a:t>
                      </a:r>
                    </a:p>
                  </a:txBody>
                  <a:tcPr marT="45725" marB="45725" marR="91450" marL="91450">
                    <a:lnL cap="flat" cmpd="sng" w="9525">
                      <a:solidFill>
                        <a:srgbClr val="C9C9C9"/>
                      </a:solidFill>
                      <a:prstDash val="solid"/>
                      <a:round/>
                      <a:headEnd len="med" w="med" type="none"/>
                      <a:tailEnd len="med" w="med" type="none"/>
                    </a:lnL>
                    <a:lnR cap="flat" cmpd="sng" w="9525">
                      <a:solidFill>
                        <a:srgbClr val="C9C9C9"/>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lang="en-US" sz="1600">
                          <a:solidFill>
                            <a:schemeClr val="accent2"/>
                          </a:solidFill>
                        </a:rPr>
                        <a:t>Read: </a:t>
                      </a:r>
                      <a:r>
                        <a:rPr lang="en-US" sz="1600" u="none" cap="none" strike="noStrike">
                          <a:solidFill>
                            <a:schemeClr val="accent2"/>
                          </a:solidFill>
                          <a:latin typeface="Arial"/>
                          <a:ea typeface="Arial"/>
                          <a:cs typeface="Arial"/>
                          <a:sym typeface="Arial"/>
                        </a:rPr>
                        <a:t>Yes</a:t>
                      </a:r>
                    </a:p>
                    <a:p>
                      <a:pPr indent="0" lvl="0" marL="0" marR="0" rtl="0" algn="l">
                        <a:lnSpc>
                          <a:spcPct val="100000"/>
                        </a:lnSpc>
                        <a:spcBef>
                          <a:spcPts val="0"/>
                        </a:spcBef>
                        <a:spcAft>
                          <a:spcPts val="0"/>
                        </a:spcAft>
                        <a:buClr>
                          <a:schemeClr val="accent2"/>
                        </a:buClr>
                        <a:buSzPct val="25000"/>
                        <a:buFont typeface="Arial"/>
                        <a:buNone/>
                      </a:pPr>
                      <a:r>
                        <a:rPr lang="en-US" sz="1600">
                          <a:solidFill>
                            <a:schemeClr val="accent2"/>
                          </a:solidFill>
                        </a:rPr>
                        <a:t>Create/Update: No</a:t>
                      </a:r>
                    </a:p>
                  </a:txBody>
                  <a:tcPr marT="45725" marB="45725" marR="91450" marL="91450">
                    <a:lnL cap="flat" cmpd="sng" w="9525">
                      <a:solidFill>
                        <a:srgbClr val="C9C9C9"/>
                      </a:solidFill>
                      <a:prstDash val="solid"/>
                      <a:round/>
                      <a:headEnd len="med" w="med" type="none"/>
                      <a:tailEnd len="med" w="med" type="none"/>
                    </a:lnL>
                    <a:lnR cap="flat" cmpd="sng" w="12700">
                      <a:solidFill>
                        <a:srgbClr val="C8C8C8"/>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lang="en-US" sz="1600">
                          <a:solidFill>
                            <a:schemeClr val="accent2"/>
                          </a:solidFill>
                        </a:rPr>
                        <a:t>Definition - Yes</a:t>
                      </a:r>
                    </a:p>
                    <a:p>
                      <a:pPr indent="0" lvl="0" marL="0" marR="0" rtl="0" algn="l">
                        <a:lnSpc>
                          <a:spcPct val="100000"/>
                        </a:lnSpc>
                        <a:spcBef>
                          <a:spcPts val="0"/>
                        </a:spcBef>
                        <a:spcAft>
                          <a:spcPts val="0"/>
                        </a:spcAft>
                        <a:buClr>
                          <a:schemeClr val="accent2"/>
                        </a:buClr>
                        <a:buSzPct val="25000"/>
                        <a:buFont typeface="Arial"/>
                        <a:buNone/>
                      </a:pPr>
                      <a:r>
                        <a:rPr lang="en-US" sz="1600">
                          <a:solidFill>
                            <a:schemeClr val="accent2"/>
                          </a:solidFill>
                        </a:rPr>
                        <a:t>Records - </a:t>
                      </a:r>
                      <a:r>
                        <a:rPr b="1" lang="en-US" sz="1600">
                          <a:solidFill>
                            <a:schemeClr val="accent2"/>
                          </a:solidFill>
                        </a:rPr>
                        <a:t>Yes</a:t>
                      </a:r>
                    </a:p>
                  </a:txBody>
                  <a:tcPr marT="45725" marB="45725" marR="91450" marL="91450">
                    <a:lnL cap="flat" cmpd="sng" w="12700">
                      <a:solidFill>
                        <a:srgbClr val="C8C8C8"/>
                      </a:solidFill>
                      <a:prstDash val="solid"/>
                      <a:round/>
                      <a:headEnd len="med" w="med" type="none"/>
                      <a:tailEnd len="med" w="med" type="none"/>
                    </a:lnL>
                    <a:lnR cap="flat" cmpd="sng" w="12700">
                      <a:solidFill>
                        <a:srgbClr val="C8C8C8"/>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None/>
                      </a:pPr>
                      <a:r>
                        <a:rPr lang="en-US" sz="1600">
                          <a:solidFill>
                            <a:schemeClr val="accent2"/>
                          </a:solidFill>
                        </a:rPr>
                        <a:t>Yes</a:t>
                      </a:r>
                    </a:p>
                  </a:txBody>
                  <a:tcPr marT="45725" marB="45725" marR="91450" marL="91450">
                    <a:lnL cap="flat" cmpd="sng" w="12700">
                      <a:solidFill>
                        <a:srgbClr val="C8C8C8"/>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bl>
          </a:graphicData>
        </a:graphic>
      </p:graphicFrame>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4" name="Shape 1044"/>
        <p:cNvGrpSpPr/>
        <p:nvPr/>
      </p:nvGrpSpPr>
      <p:grpSpPr>
        <a:xfrm>
          <a:off x="0" y="0"/>
          <a:ext cx="0" cy="0"/>
          <a:chOff x="0" y="0"/>
          <a:chExt cx="0" cy="0"/>
        </a:xfrm>
      </p:grpSpPr>
      <p:sp>
        <p:nvSpPr>
          <p:cNvPr id="1045" name="Shape 1045"/>
          <p:cNvSpPr txBox="1"/>
          <p:nvPr>
            <p:ph idx="1" type="body"/>
          </p:nvPr>
        </p:nvSpPr>
        <p:spPr>
          <a:xfrm>
            <a:off x="4304833" y="2435043"/>
            <a:ext cx="3582300" cy="3272700"/>
          </a:xfrm>
          <a:prstGeom prst="rect">
            <a:avLst/>
          </a:prstGeom>
          <a:noFill/>
          <a:ln>
            <a:noFill/>
          </a:ln>
        </p:spPr>
        <p:txBody>
          <a:bodyPr anchorCtr="0" anchor="t" bIns="0" lIns="9125" rIns="9125" tIns="0">
            <a:noAutofit/>
          </a:bodyPr>
          <a:lstStyle/>
          <a:p>
            <a:pPr indent="0" lvl="0" rtl="0">
              <a:spcBef>
                <a:spcPts val="0"/>
              </a:spcBef>
              <a:spcAft>
                <a:spcPts val="0"/>
              </a:spcAft>
              <a:buNone/>
            </a:pPr>
            <a:r>
              <a:rPr lang="en-US">
                <a:solidFill>
                  <a:schemeClr val="accent2"/>
                </a:solidFill>
              </a:rPr>
              <a:t>Empower non-coders and non-developers.</a:t>
            </a:r>
          </a:p>
          <a:p>
            <a:pPr indent="0" lvl="0" rtl="0">
              <a:spcBef>
                <a:spcPts val="0"/>
              </a:spcBef>
              <a:spcAft>
                <a:spcPts val="0"/>
              </a:spcAft>
              <a:buNone/>
            </a:pPr>
            <a:r>
              <a:rPr lang="en-US">
                <a:solidFill>
                  <a:schemeClr val="accent2"/>
                </a:solidFill>
              </a:rPr>
              <a:t>Less revisions and management.</a:t>
            </a:r>
          </a:p>
          <a:p>
            <a:pPr indent="0" lvl="0" rtl="0">
              <a:spcBef>
                <a:spcPts val="0"/>
              </a:spcBef>
              <a:spcAft>
                <a:spcPts val="0"/>
              </a:spcAft>
              <a:buNone/>
            </a:pPr>
            <a:r>
              <a:rPr lang="en-US">
                <a:solidFill>
                  <a:schemeClr val="accent2"/>
                </a:solidFill>
              </a:rPr>
              <a:t>Easier code management.</a:t>
            </a:r>
          </a:p>
        </p:txBody>
      </p:sp>
      <p:sp>
        <p:nvSpPr>
          <p:cNvPr id="1046" name="Shape 1046"/>
          <p:cNvSpPr txBox="1"/>
          <p:nvPr>
            <p:ph idx="2" type="body"/>
          </p:nvPr>
        </p:nvSpPr>
        <p:spPr>
          <a:xfrm>
            <a:off x="8038333" y="2435043"/>
            <a:ext cx="3582300" cy="3272700"/>
          </a:xfrm>
          <a:prstGeom prst="rect">
            <a:avLst/>
          </a:prstGeom>
          <a:noFill/>
          <a:ln>
            <a:noFill/>
          </a:ln>
        </p:spPr>
        <p:txBody>
          <a:bodyPr anchorCtr="0" anchor="t" bIns="0" lIns="9125" rIns="9125" tIns="0">
            <a:noAutofit/>
          </a:bodyPr>
          <a:lstStyle/>
          <a:p>
            <a:pPr indent="0" lvl="0" marR="0" rtl="0" algn="l">
              <a:lnSpc>
                <a:spcPct val="100000"/>
              </a:lnSpc>
              <a:spcBef>
                <a:spcPts val="1200"/>
              </a:spcBef>
              <a:spcAft>
                <a:spcPts val="0"/>
              </a:spcAft>
              <a:buNone/>
            </a:pPr>
            <a:r>
              <a:rPr lang="en-US">
                <a:solidFill>
                  <a:srgbClr val="7C868D"/>
                </a:solidFill>
              </a:rPr>
              <a:t>Change Control</a:t>
            </a:r>
          </a:p>
        </p:txBody>
      </p:sp>
      <p:sp>
        <p:nvSpPr>
          <p:cNvPr id="1047" name="Shape 1047"/>
          <p:cNvSpPr txBox="1"/>
          <p:nvPr>
            <p:ph idx="3" type="body"/>
          </p:nvPr>
        </p:nvSpPr>
        <p:spPr>
          <a:xfrm>
            <a:off x="576222" y="2435043"/>
            <a:ext cx="3584700" cy="3272700"/>
          </a:xfrm>
          <a:prstGeom prst="rect">
            <a:avLst/>
          </a:prstGeom>
          <a:noFill/>
          <a:ln>
            <a:noFill/>
          </a:ln>
        </p:spPr>
        <p:txBody>
          <a:bodyPr anchorCtr="0" anchor="t" bIns="0" lIns="9125" rIns="9125" tIns="0">
            <a:noAutofit/>
          </a:bodyPr>
          <a:lstStyle/>
          <a:p>
            <a:pPr indent="0" lvl="0" rtl="0">
              <a:spcBef>
                <a:spcPts val="0"/>
              </a:spcBef>
              <a:spcAft>
                <a:spcPts val="0"/>
              </a:spcAft>
              <a:buNone/>
            </a:pPr>
            <a:r>
              <a:rPr lang="en-US">
                <a:solidFill>
                  <a:schemeClr val="accent2"/>
                </a:solidFill>
              </a:rPr>
              <a:t>Configuration is accessible and easy.</a:t>
            </a:r>
          </a:p>
          <a:p>
            <a:pPr indent="0" lvl="0" rtl="0">
              <a:spcBef>
                <a:spcPts val="0"/>
              </a:spcBef>
              <a:spcAft>
                <a:spcPts val="0"/>
              </a:spcAft>
              <a:buNone/>
            </a:pPr>
            <a:r>
              <a:rPr lang="en-US">
                <a:solidFill>
                  <a:schemeClr val="accent2"/>
                </a:solidFill>
              </a:rPr>
              <a:t>Developers may not know or are new to platform.</a:t>
            </a:r>
          </a:p>
          <a:p>
            <a:pPr indent="0" lvl="0" rtl="0">
              <a:spcBef>
                <a:spcPts val="0"/>
              </a:spcBef>
              <a:spcAft>
                <a:spcPts val="0"/>
              </a:spcAft>
              <a:buNone/>
            </a:pPr>
            <a:r>
              <a:rPr lang="en-US">
                <a:solidFill>
                  <a:schemeClr val="accent2"/>
                </a:solidFill>
              </a:rPr>
              <a:t>Opportunity for engagement in process.</a:t>
            </a:r>
          </a:p>
        </p:txBody>
      </p:sp>
      <p:sp>
        <p:nvSpPr>
          <p:cNvPr id="1048" name="Shape 1048"/>
          <p:cNvSpPr txBox="1"/>
          <p:nvPr>
            <p:ph idx="4" type="body"/>
          </p:nvPr>
        </p:nvSpPr>
        <p:spPr>
          <a:xfrm>
            <a:off x="576222" y="1753750"/>
            <a:ext cx="3585300" cy="681300"/>
          </a:xfrm>
          <a:prstGeom prst="rect">
            <a:avLst/>
          </a:prstGeom>
          <a:solidFill>
            <a:schemeClr val="accent1"/>
          </a:solidFill>
          <a:ln>
            <a:noFill/>
          </a:ln>
        </p:spPr>
        <p:txBody>
          <a:bodyPr anchorCtr="0" anchor="ctr" bIns="0" lIns="182875" rIns="182875" tIns="0">
            <a:noAutofit/>
          </a:bodyPr>
          <a:lstStyle/>
          <a:p>
            <a:pPr indent="0" lvl="0" marL="0" marR="0" rtl="0" algn="ctr">
              <a:lnSpc>
                <a:spcPct val="95000"/>
              </a:lnSpc>
              <a:spcBef>
                <a:spcPts val="0"/>
              </a:spcBef>
              <a:spcAft>
                <a:spcPts val="0"/>
              </a:spcAft>
              <a:buClr>
                <a:srgbClr val="7F7F7F"/>
              </a:buClr>
              <a:buSzPct val="25000"/>
              <a:buFont typeface="Arial"/>
              <a:buNone/>
            </a:pPr>
            <a:r>
              <a:rPr b="0" i="0" lang="en-US" sz="2000" u="none" cap="none" strike="noStrike">
                <a:solidFill>
                  <a:schemeClr val="lt1"/>
                </a:solidFill>
                <a:latin typeface="Arial"/>
                <a:ea typeface="Arial"/>
                <a:cs typeface="Arial"/>
                <a:sym typeface="Arial"/>
              </a:rPr>
              <a:t>Admin</a:t>
            </a:r>
          </a:p>
        </p:txBody>
      </p:sp>
      <p:sp>
        <p:nvSpPr>
          <p:cNvPr id="1049" name="Shape 1049"/>
          <p:cNvSpPr txBox="1"/>
          <p:nvPr>
            <p:ph idx="5" type="body"/>
          </p:nvPr>
        </p:nvSpPr>
        <p:spPr>
          <a:xfrm>
            <a:off x="4307945" y="1753750"/>
            <a:ext cx="3585299" cy="681300"/>
          </a:xfrm>
          <a:prstGeom prst="rect">
            <a:avLst/>
          </a:prstGeom>
          <a:solidFill>
            <a:schemeClr val="accent1"/>
          </a:solidFill>
          <a:ln>
            <a:noFill/>
          </a:ln>
        </p:spPr>
        <p:txBody>
          <a:bodyPr anchorCtr="0" anchor="ctr" bIns="0" lIns="182875" rIns="182875" tIns="0">
            <a:noAutofit/>
          </a:bodyPr>
          <a:lstStyle/>
          <a:p>
            <a:pPr indent="0" lvl="0" marL="0" marR="0" rtl="0" algn="ctr">
              <a:lnSpc>
                <a:spcPct val="95000"/>
              </a:lnSpc>
              <a:spcBef>
                <a:spcPts val="0"/>
              </a:spcBef>
              <a:spcAft>
                <a:spcPts val="0"/>
              </a:spcAft>
              <a:buClr>
                <a:srgbClr val="7F7F7F"/>
              </a:buClr>
              <a:buSzPct val="25000"/>
              <a:buFont typeface="Arial"/>
              <a:buNone/>
            </a:pPr>
            <a:r>
              <a:rPr b="0" i="0" lang="en-US" sz="2000" u="none" cap="none" strike="noStrike">
                <a:solidFill>
                  <a:schemeClr val="lt1"/>
                </a:solidFill>
                <a:latin typeface="Arial"/>
                <a:ea typeface="Arial"/>
                <a:cs typeface="Arial"/>
                <a:sym typeface="Arial"/>
              </a:rPr>
              <a:t>Developer</a:t>
            </a:r>
          </a:p>
        </p:txBody>
      </p:sp>
      <p:sp>
        <p:nvSpPr>
          <p:cNvPr id="1050" name="Shape 1050"/>
          <p:cNvSpPr txBox="1"/>
          <p:nvPr>
            <p:ph idx="6" type="body"/>
          </p:nvPr>
        </p:nvSpPr>
        <p:spPr>
          <a:xfrm>
            <a:off x="8039669" y="1753750"/>
            <a:ext cx="3585300" cy="681300"/>
          </a:xfrm>
          <a:prstGeom prst="rect">
            <a:avLst/>
          </a:prstGeom>
          <a:solidFill>
            <a:schemeClr val="accent1"/>
          </a:solidFill>
          <a:ln>
            <a:noFill/>
          </a:ln>
        </p:spPr>
        <p:txBody>
          <a:bodyPr anchorCtr="0" anchor="ctr" bIns="0" lIns="182875" rIns="182875" tIns="0">
            <a:noAutofit/>
          </a:bodyPr>
          <a:lstStyle/>
          <a:p>
            <a:pPr indent="0" lvl="0" marL="0" marR="0" rtl="0" algn="ctr">
              <a:lnSpc>
                <a:spcPct val="95000"/>
              </a:lnSpc>
              <a:spcBef>
                <a:spcPts val="0"/>
              </a:spcBef>
              <a:spcAft>
                <a:spcPts val="0"/>
              </a:spcAft>
              <a:buClr>
                <a:srgbClr val="7F7F7F"/>
              </a:buClr>
              <a:buSzPct val="25000"/>
              <a:buFont typeface="Arial"/>
              <a:buNone/>
            </a:pPr>
            <a:r>
              <a:rPr b="0" i="0" lang="en-US" sz="2000" u="none" cap="none" strike="noStrike">
                <a:solidFill>
                  <a:schemeClr val="lt1"/>
                </a:solidFill>
                <a:latin typeface="Arial"/>
                <a:ea typeface="Arial"/>
                <a:cs typeface="Arial"/>
                <a:sym typeface="Arial"/>
              </a:rPr>
              <a:t>Both</a:t>
            </a:r>
          </a:p>
        </p:txBody>
      </p:sp>
      <p:sp>
        <p:nvSpPr>
          <p:cNvPr id="1051" name="Shape 1051"/>
          <p:cNvSpPr txBox="1"/>
          <p:nvPr>
            <p:ph idx="7" type="body"/>
          </p:nvPr>
        </p:nvSpPr>
        <p:spPr>
          <a:xfrm>
            <a:off x="8082153" y="5660496"/>
            <a:ext cx="3771397" cy="246220"/>
          </a:xfrm>
          <a:prstGeom prst="rect">
            <a:avLst/>
          </a:prstGeom>
          <a:noFill/>
          <a:ln>
            <a:noFill/>
          </a:ln>
        </p:spPr>
        <p:txBody>
          <a:bodyPr anchorCtr="0" anchor="t" bIns="0" lIns="9125" rIns="9125" tIns="0">
            <a:noAutofit/>
          </a:bodyPr>
          <a:lstStyle/>
          <a:p>
            <a:pPr indent="0" lvl="0" marL="0" marR="0" rtl="0" algn="l">
              <a:lnSpc>
                <a:spcPct val="100000"/>
              </a:lnSpc>
              <a:spcBef>
                <a:spcPts val="0"/>
              </a:spcBef>
              <a:spcAft>
                <a:spcPts val="0"/>
              </a:spcAft>
              <a:buClr>
                <a:schemeClr val="lt2"/>
              </a:buClr>
              <a:buSzPct val="25000"/>
              <a:buFont typeface="Noto Sans Symbols"/>
              <a:buNone/>
            </a:pPr>
            <a:r>
              <a:t/>
            </a:r>
            <a:endParaRPr b="0" i="0" sz="1600" u="none" cap="none" strike="noStrike">
              <a:solidFill>
                <a:srgbClr val="0079A8"/>
              </a:solidFill>
              <a:latin typeface="Arial"/>
              <a:ea typeface="Arial"/>
              <a:cs typeface="Arial"/>
              <a:sym typeface="Arial"/>
            </a:endParaRPr>
          </a:p>
        </p:txBody>
      </p:sp>
      <p:sp>
        <p:nvSpPr>
          <p:cNvPr id="1052" name="Shape 1052"/>
          <p:cNvSpPr txBox="1"/>
          <p:nvPr>
            <p:ph idx="8" type="body"/>
          </p:nvPr>
        </p:nvSpPr>
        <p:spPr>
          <a:xfrm>
            <a:off x="571648" y="5750544"/>
            <a:ext cx="3582300" cy="246300"/>
          </a:xfrm>
          <a:prstGeom prst="rect">
            <a:avLst/>
          </a:prstGeom>
          <a:noFill/>
          <a:ln>
            <a:noFill/>
          </a:ln>
        </p:spPr>
        <p:txBody>
          <a:bodyPr anchorCtr="0" anchor="t" bIns="0" lIns="9125" rIns="9125" tIns="0">
            <a:noAutofit/>
          </a:bodyPr>
          <a:lstStyle/>
          <a:p>
            <a:pPr indent="0" lvl="0" marL="0" marR="0" rtl="0" algn="l">
              <a:lnSpc>
                <a:spcPct val="100000"/>
              </a:lnSpc>
              <a:spcBef>
                <a:spcPts val="0"/>
              </a:spcBef>
              <a:spcAft>
                <a:spcPts val="0"/>
              </a:spcAft>
              <a:buClr>
                <a:srgbClr val="7F7F7F"/>
              </a:buClr>
              <a:buSzPct val="25000"/>
              <a:buFont typeface="Arial"/>
              <a:buNone/>
            </a:pPr>
            <a:r>
              <a:t/>
            </a:r>
            <a:endParaRPr b="0" i="0" sz="1600" u="none" cap="none" strike="noStrike">
              <a:solidFill>
                <a:srgbClr val="0079A8"/>
              </a:solidFill>
              <a:latin typeface="Arial"/>
              <a:ea typeface="Arial"/>
              <a:cs typeface="Arial"/>
              <a:sym typeface="Arial"/>
            </a:endParaRPr>
          </a:p>
        </p:txBody>
      </p:sp>
      <p:sp>
        <p:nvSpPr>
          <p:cNvPr id="1053" name="Shape 1053"/>
          <p:cNvSpPr txBox="1"/>
          <p:nvPr>
            <p:ph idx="9" type="body"/>
          </p:nvPr>
        </p:nvSpPr>
        <p:spPr>
          <a:xfrm>
            <a:off x="4304833" y="5750544"/>
            <a:ext cx="3582300" cy="246300"/>
          </a:xfrm>
          <a:prstGeom prst="rect">
            <a:avLst/>
          </a:prstGeom>
          <a:noFill/>
          <a:ln>
            <a:noFill/>
          </a:ln>
        </p:spPr>
        <p:txBody>
          <a:bodyPr anchorCtr="0" anchor="t" bIns="0" lIns="9125" rIns="9125" tIns="0">
            <a:noAutofit/>
          </a:bodyPr>
          <a:lstStyle/>
          <a:p>
            <a:pPr indent="0" lvl="0" marL="0" marR="0" rtl="0" algn="l">
              <a:lnSpc>
                <a:spcPct val="100000"/>
              </a:lnSpc>
              <a:spcBef>
                <a:spcPts val="0"/>
              </a:spcBef>
              <a:spcAft>
                <a:spcPts val="0"/>
              </a:spcAft>
              <a:buClr>
                <a:srgbClr val="7F7F7F"/>
              </a:buClr>
              <a:buSzPct val="25000"/>
              <a:buFont typeface="Arial"/>
              <a:buNone/>
            </a:pPr>
            <a:r>
              <a:t/>
            </a:r>
            <a:endParaRPr b="0" i="0" sz="1600" u="none" cap="none" strike="noStrike">
              <a:solidFill>
                <a:srgbClr val="0079A8"/>
              </a:solidFill>
              <a:latin typeface="Arial"/>
              <a:ea typeface="Arial"/>
              <a:cs typeface="Arial"/>
              <a:sym typeface="Arial"/>
            </a:endParaRPr>
          </a:p>
        </p:txBody>
      </p:sp>
      <p:sp>
        <p:nvSpPr>
          <p:cNvPr id="1054" name="Shape 1054"/>
          <p:cNvSpPr txBox="1"/>
          <p:nvPr>
            <p:ph type="title"/>
          </p:nvPr>
        </p:nvSpPr>
        <p:spPr>
          <a:xfrm>
            <a:off x="571648" y="63500"/>
            <a:ext cx="11048700" cy="990000"/>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i="0" lang="en-US" sz="3200" u="none" cap="none" strike="noStrike">
                <a:solidFill>
                  <a:schemeClr val="accent1"/>
                </a:solidFill>
                <a:latin typeface="Arial"/>
                <a:ea typeface="Arial"/>
                <a:cs typeface="Arial"/>
                <a:sym typeface="Arial"/>
              </a:rPr>
              <a:t>Why is this important?</a:t>
            </a:r>
          </a:p>
        </p:txBody>
      </p:sp>
      <p:sp>
        <p:nvSpPr>
          <p:cNvPr id="1055" name="Shape 1055"/>
          <p:cNvSpPr txBox="1"/>
          <p:nvPr>
            <p:ph idx="13" type="body"/>
          </p:nvPr>
        </p:nvSpPr>
        <p:spPr>
          <a:xfrm>
            <a:off x="571648" y="1081137"/>
            <a:ext cx="11049000" cy="369300"/>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0"/>
              </a:spcAft>
              <a:buClr>
                <a:srgbClr val="7F7F7F"/>
              </a:buClr>
              <a:buSzPct val="100000"/>
              <a:buFont typeface="Arial"/>
              <a:buChar char="​"/>
            </a:pPr>
            <a:r>
              <a:rPr b="0" i="0" lang="en-US" sz="2400" u="none" cap="none" strike="noStrike">
                <a:solidFill>
                  <a:schemeClr val="accent2"/>
                </a:solidFill>
                <a:latin typeface="Arial"/>
                <a:ea typeface="Arial"/>
                <a:cs typeface="Arial"/>
                <a:sym typeface="Arial"/>
              </a:rPr>
              <a:t>Why should we care?</a:t>
            </a:r>
          </a:p>
        </p:txBody>
      </p:sp>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0" name="Shape 1060"/>
        <p:cNvGrpSpPr/>
        <p:nvPr/>
      </p:nvGrpSpPr>
      <p:grpSpPr>
        <a:xfrm>
          <a:off x="0" y="0"/>
          <a:ext cx="0" cy="0"/>
          <a:chOff x="0" y="0"/>
          <a:chExt cx="0" cy="0"/>
        </a:xfrm>
      </p:grpSpPr>
      <p:sp>
        <p:nvSpPr>
          <p:cNvPr id="1061" name="Shape 1061"/>
          <p:cNvSpPr txBox="1"/>
          <p:nvPr>
            <p:ph idx="1" type="body"/>
          </p:nvPr>
        </p:nvSpPr>
        <p:spPr>
          <a:xfrm>
            <a:off x="571648" y="1764284"/>
            <a:ext cx="11048700" cy="4223700"/>
          </a:xfrm>
          <a:prstGeom prst="rect">
            <a:avLst/>
          </a:prstGeom>
          <a:noFill/>
          <a:ln>
            <a:noFill/>
          </a:ln>
        </p:spPr>
        <p:txBody>
          <a:bodyPr anchorCtr="0" anchor="t" bIns="0" lIns="9125" rIns="0" tIns="0">
            <a:noAutofit/>
          </a:bodyPr>
          <a:lstStyle/>
          <a:p>
            <a:pPr indent="-457200" lvl="0" marL="457200" marR="0" rtl="0" algn="l">
              <a:lnSpc>
                <a:spcPct val="100000"/>
              </a:lnSpc>
              <a:spcBef>
                <a:spcPts val="0"/>
              </a:spcBef>
              <a:spcAft>
                <a:spcPts val="0"/>
              </a:spcAft>
              <a:buClr>
                <a:srgbClr val="7F7F7F"/>
              </a:buClr>
              <a:buSzPct val="100000"/>
              <a:buFont typeface="Arial"/>
              <a:buChar char="•"/>
            </a:pPr>
            <a:r>
              <a:rPr b="0" i="0" lang="en-US" sz="2000" u="none" cap="none" strike="noStrike">
                <a:solidFill>
                  <a:srgbClr val="7C868D"/>
                </a:solidFill>
                <a:latin typeface="Arial"/>
                <a:ea typeface="Arial"/>
                <a:cs typeface="Arial"/>
                <a:sym typeface="Arial"/>
              </a:rPr>
              <a:t>I</a:t>
            </a:r>
            <a:r>
              <a:rPr lang="en-US">
                <a:solidFill>
                  <a:srgbClr val="7C868D"/>
                </a:solidFill>
              </a:rPr>
              <a:t>d</a:t>
            </a:r>
            <a:r>
              <a:rPr b="0" i="0" lang="en-US" sz="2000" u="none" cap="none" strike="noStrike">
                <a:solidFill>
                  <a:srgbClr val="7C868D"/>
                </a:solidFill>
                <a:latin typeface="Arial"/>
                <a:ea typeface="Arial"/>
                <a:cs typeface="Arial"/>
                <a:sym typeface="Arial"/>
              </a:rPr>
              <a:t> </a:t>
            </a:r>
            <a:r>
              <a:rPr lang="en-US">
                <a:solidFill>
                  <a:srgbClr val="7C868D"/>
                </a:solidFill>
              </a:rPr>
              <a:t>Monitoring and Filtering</a:t>
            </a:r>
          </a:p>
          <a:p>
            <a:pPr indent="-457200" lvl="0" marL="457200" marR="0" rtl="0" algn="l">
              <a:lnSpc>
                <a:spcPct val="100000"/>
              </a:lnSpc>
              <a:spcBef>
                <a:spcPts val="1200"/>
              </a:spcBef>
              <a:spcAft>
                <a:spcPts val="0"/>
              </a:spcAft>
              <a:buClr>
                <a:srgbClr val="7F7F7F"/>
              </a:buClr>
              <a:buSzPct val="100000"/>
              <a:buFont typeface="Arial"/>
              <a:buChar char="•"/>
            </a:pPr>
            <a:r>
              <a:rPr b="0" i="0" lang="en-US" sz="2000" u="none" cap="none" strike="noStrike">
                <a:solidFill>
                  <a:srgbClr val="7C868D"/>
                </a:solidFill>
                <a:latin typeface="Arial"/>
                <a:ea typeface="Arial"/>
                <a:cs typeface="Arial"/>
                <a:sym typeface="Arial"/>
              </a:rPr>
              <a:t>Picklist Value Monitoring</a:t>
            </a:r>
          </a:p>
          <a:p>
            <a:pPr indent="-457200" lvl="0" marL="457200" marR="0" rtl="0" algn="l">
              <a:lnSpc>
                <a:spcPct val="100000"/>
              </a:lnSpc>
              <a:spcBef>
                <a:spcPts val="1200"/>
              </a:spcBef>
              <a:spcAft>
                <a:spcPts val="0"/>
              </a:spcAft>
              <a:buClr>
                <a:srgbClr val="7F7F7F"/>
              </a:buClr>
              <a:buSzPct val="100000"/>
              <a:buFont typeface="Arial"/>
              <a:buChar char="•"/>
            </a:pPr>
            <a:r>
              <a:rPr b="0" i="0" lang="en-US" sz="2000" u="none" cap="none" strike="noStrike">
                <a:solidFill>
                  <a:srgbClr val="7C868D"/>
                </a:solidFill>
                <a:latin typeface="Arial"/>
                <a:ea typeface="Arial"/>
                <a:cs typeface="Arial"/>
                <a:sym typeface="Arial"/>
              </a:rPr>
              <a:t>Turn Functionality On/Off</a:t>
            </a:r>
          </a:p>
          <a:p>
            <a:pPr indent="-457200" lvl="0" marL="457200" marR="0" rtl="0" algn="l">
              <a:lnSpc>
                <a:spcPct val="100000"/>
              </a:lnSpc>
              <a:spcBef>
                <a:spcPts val="1200"/>
              </a:spcBef>
              <a:spcAft>
                <a:spcPts val="0"/>
              </a:spcAft>
              <a:buClr>
                <a:srgbClr val="7F7F7F"/>
              </a:buClr>
              <a:buSzPct val="100000"/>
              <a:buFont typeface="Arial"/>
              <a:buChar char="•"/>
            </a:pPr>
            <a:r>
              <a:rPr b="0" i="0" lang="en-US" sz="2000" u="none" cap="none" strike="noStrike">
                <a:solidFill>
                  <a:srgbClr val="7C868D"/>
                </a:solidFill>
                <a:latin typeface="Arial"/>
                <a:ea typeface="Arial"/>
                <a:cs typeface="Arial"/>
                <a:sym typeface="Arial"/>
              </a:rPr>
              <a:t>Sections of Fields on Visualforce Pages and Lightning Components</a:t>
            </a:r>
          </a:p>
          <a:p>
            <a:pPr indent="-457200" lvl="0" marL="457200" marR="0" rtl="0" algn="l">
              <a:lnSpc>
                <a:spcPct val="100000"/>
              </a:lnSpc>
              <a:spcBef>
                <a:spcPts val="1200"/>
              </a:spcBef>
              <a:spcAft>
                <a:spcPts val="0"/>
              </a:spcAft>
              <a:buClr>
                <a:srgbClr val="7F7F7F"/>
              </a:buClr>
              <a:buSzPct val="100000"/>
              <a:buFont typeface="Arial"/>
              <a:buChar char="•"/>
            </a:pPr>
            <a:r>
              <a:rPr b="0" i="0" lang="en-US" sz="2000" u="none" cap="none" strike="noStrike">
                <a:solidFill>
                  <a:srgbClr val="7C868D"/>
                </a:solidFill>
                <a:latin typeface="Arial"/>
                <a:ea typeface="Arial"/>
                <a:cs typeface="Arial"/>
                <a:sym typeface="Arial"/>
              </a:rPr>
              <a:t>Welcome Messaging</a:t>
            </a:r>
          </a:p>
        </p:txBody>
      </p:sp>
      <p:sp>
        <p:nvSpPr>
          <p:cNvPr id="1062" name="Shape 1062"/>
          <p:cNvSpPr txBox="1"/>
          <p:nvPr>
            <p:ph idx="2" type="body"/>
          </p:nvPr>
        </p:nvSpPr>
        <p:spPr>
          <a:xfrm>
            <a:off x="571648" y="1081137"/>
            <a:ext cx="11049000" cy="369300"/>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0"/>
              </a:spcAft>
              <a:buClr>
                <a:srgbClr val="7F7F7F"/>
              </a:buClr>
              <a:buSzPct val="25000"/>
              <a:buFont typeface="Arial"/>
              <a:buNone/>
            </a:pPr>
            <a:r>
              <a:t/>
            </a:r>
            <a:endParaRPr b="0" i="0" sz="2400" u="none" cap="none" strike="noStrike">
              <a:solidFill>
                <a:schemeClr val="accent2"/>
              </a:solidFill>
              <a:latin typeface="Arial"/>
              <a:ea typeface="Arial"/>
              <a:cs typeface="Arial"/>
              <a:sym typeface="Arial"/>
            </a:endParaRPr>
          </a:p>
        </p:txBody>
      </p:sp>
      <p:sp>
        <p:nvSpPr>
          <p:cNvPr id="1063" name="Shape 1063"/>
          <p:cNvSpPr txBox="1"/>
          <p:nvPr>
            <p:ph type="title"/>
          </p:nvPr>
        </p:nvSpPr>
        <p:spPr>
          <a:xfrm>
            <a:off x="571648" y="63500"/>
            <a:ext cx="11048700" cy="990000"/>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i="0" lang="en-US" sz="3200" u="none" cap="none" strike="noStrike">
                <a:solidFill>
                  <a:schemeClr val="accent1"/>
                </a:solidFill>
                <a:latin typeface="Arial"/>
                <a:ea typeface="Arial"/>
                <a:cs typeface="Arial"/>
                <a:sym typeface="Arial"/>
              </a:rPr>
              <a:t>Use Cases</a:t>
            </a:r>
          </a:p>
        </p:txBody>
      </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8" name="Shape 1068"/>
        <p:cNvGrpSpPr/>
        <p:nvPr/>
      </p:nvGrpSpPr>
      <p:grpSpPr>
        <a:xfrm>
          <a:off x="0" y="0"/>
          <a:ext cx="0" cy="0"/>
          <a:chOff x="0" y="0"/>
          <a:chExt cx="0" cy="0"/>
        </a:xfrm>
      </p:grpSpPr>
      <p:sp>
        <p:nvSpPr>
          <p:cNvPr id="1069" name="Shape 1069"/>
          <p:cNvSpPr txBox="1"/>
          <p:nvPr>
            <p:ph idx="1" type="body"/>
          </p:nvPr>
        </p:nvSpPr>
        <p:spPr>
          <a:xfrm>
            <a:off x="571648" y="1764284"/>
            <a:ext cx="11048700" cy="4223700"/>
          </a:xfrm>
          <a:prstGeom prst="rect">
            <a:avLst/>
          </a:prstGeom>
          <a:noFill/>
          <a:ln>
            <a:noFill/>
          </a:ln>
        </p:spPr>
        <p:txBody>
          <a:bodyPr anchorCtr="0" anchor="t" bIns="0" lIns="9125" rIns="0" tIns="0">
            <a:noAutofit/>
          </a:bodyPr>
          <a:lstStyle/>
          <a:p>
            <a:pPr indent="-457200" lvl="0" marL="457200" marR="0" rtl="0" algn="l">
              <a:lnSpc>
                <a:spcPct val="100000"/>
              </a:lnSpc>
              <a:spcBef>
                <a:spcPts val="0"/>
              </a:spcBef>
              <a:spcAft>
                <a:spcPts val="0"/>
              </a:spcAft>
              <a:buClr>
                <a:srgbClr val="7F7F7F"/>
              </a:buClr>
              <a:buSzPct val="100000"/>
              <a:buFont typeface="Arial"/>
              <a:buNone/>
            </a:pPr>
            <a:r>
              <a:t/>
            </a:r>
            <a:endParaRPr b="0" i="0" sz="2000" u="none" cap="none" strike="noStrike">
              <a:solidFill>
                <a:srgbClr val="7C868D"/>
              </a:solidFill>
              <a:latin typeface="Arial"/>
              <a:ea typeface="Arial"/>
              <a:cs typeface="Arial"/>
              <a:sym typeface="Arial"/>
            </a:endParaRPr>
          </a:p>
          <a:p>
            <a:pPr indent="0" lvl="0" marR="0" rtl="0" algn="l">
              <a:lnSpc>
                <a:spcPct val="100000"/>
              </a:lnSpc>
              <a:spcBef>
                <a:spcPts val="1200"/>
              </a:spcBef>
              <a:spcAft>
                <a:spcPts val="0"/>
              </a:spcAft>
              <a:buNone/>
            </a:pPr>
            <a:r>
              <a:t/>
            </a:r>
            <a:endParaRPr b="0" i="0" sz="2000" u="none" cap="none" strike="noStrike">
              <a:solidFill>
                <a:srgbClr val="7C868D"/>
              </a:solidFill>
              <a:latin typeface="Arial"/>
              <a:ea typeface="Arial"/>
              <a:cs typeface="Arial"/>
              <a:sym typeface="Arial"/>
            </a:endParaRPr>
          </a:p>
        </p:txBody>
      </p:sp>
      <p:sp>
        <p:nvSpPr>
          <p:cNvPr id="1070" name="Shape 1070"/>
          <p:cNvSpPr txBox="1"/>
          <p:nvPr>
            <p:ph idx="2" type="body"/>
          </p:nvPr>
        </p:nvSpPr>
        <p:spPr>
          <a:xfrm>
            <a:off x="571648" y="1081137"/>
            <a:ext cx="11049000" cy="369300"/>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0"/>
              </a:spcAft>
              <a:buClr>
                <a:srgbClr val="7F7F7F"/>
              </a:buClr>
              <a:buSzPct val="25000"/>
              <a:buFont typeface="Arial"/>
              <a:buNone/>
            </a:pPr>
            <a:r>
              <a:t/>
            </a:r>
            <a:endParaRPr b="0" i="0" sz="2400" u="none" cap="none" strike="noStrike">
              <a:solidFill>
                <a:schemeClr val="accent2"/>
              </a:solidFill>
              <a:latin typeface="Arial"/>
              <a:ea typeface="Arial"/>
              <a:cs typeface="Arial"/>
              <a:sym typeface="Arial"/>
            </a:endParaRPr>
          </a:p>
        </p:txBody>
      </p:sp>
      <p:sp>
        <p:nvSpPr>
          <p:cNvPr id="1071" name="Shape 1071"/>
          <p:cNvSpPr txBox="1"/>
          <p:nvPr>
            <p:ph type="title"/>
          </p:nvPr>
        </p:nvSpPr>
        <p:spPr>
          <a:xfrm>
            <a:off x="571648" y="63500"/>
            <a:ext cx="11048700" cy="990000"/>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lang="en-US"/>
              <a:t>Use Case </a:t>
            </a:r>
            <a:r>
              <a:rPr b="0" i="0" lang="en-US" sz="3200" u="none" cap="none" strike="noStrike">
                <a:solidFill>
                  <a:schemeClr val="accent1"/>
                </a:solidFill>
                <a:latin typeface="Arial"/>
                <a:ea typeface="Arial"/>
                <a:cs typeface="Arial"/>
                <a:sym typeface="Arial"/>
              </a:rPr>
              <a:t>Demos</a:t>
            </a:r>
          </a:p>
        </p:txBody>
      </p:sp>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6" name="Shape 1076"/>
        <p:cNvGrpSpPr/>
        <p:nvPr/>
      </p:nvGrpSpPr>
      <p:grpSpPr>
        <a:xfrm>
          <a:off x="0" y="0"/>
          <a:ext cx="0" cy="0"/>
          <a:chOff x="0" y="0"/>
          <a:chExt cx="0" cy="0"/>
        </a:xfrm>
      </p:grpSpPr>
      <p:sp>
        <p:nvSpPr>
          <p:cNvPr id="1077" name="Shape 1077"/>
          <p:cNvSpPr txBox="1"/>
          <p:nvPr>
            <p:ph idx="2" type="body"/>
          </p:nvPr>
        </p:nvSpPr>
        <p:spPr>
          <a:xfrm>
            <a:off x="338414" y="1114455"/>
            <a:ext cx="11487856" cy="369332"/>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0"/>
              </a:spcAft>
              <a:buClr>
                <a:srgbClr val="7F7F7F"/>
              </a:buClr>
              <a:buSzPct val="25000"/>
              <a:buFont typeface="Arial"/>
              <a:buNone/>
            </a:pPr>
            <a:r>
              <a:t/>
            </a:r>
            <a:endParaRPr b="0" i="0" sz="2400" u="none" cap="none" strike="noStrike">
              <a:solidFill>
                <a:schemeClr val="accent2"/>
              </a:solidFill>
              <a:latin typeface="Arial"/>
              <a:ea typeface="Arial"/>
              <a:cs typeface="Arial"/>
              <a:sym typeface="Arial"/>
            </a:endParaRPr>
          </a:p>
        </p:txBody>
      </p:sp>
      <p:sp>
        <p:nvSpPr>
          <p:cNvPr id="1078" name="Shape 1078"/>
          <p:cNvSpPr txBox="1"/>
          <p:nvPr>
            <p:ph type="title"/>
          </p:nvPr>
        </p:nvSpPr>
        <p:spPr>
          <a:xfrm>
            <a:off x="571648" y="63500"/>
            <a:ext cx="11048700" cy="990000"/>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i="0" lang="en-US" sz="3200" u="none" cap="none" strike="noStrike">
                <a:solidFill>
                  <a:schemeClr val="accent1"/>
                </a:solidFill>
                <a:latin typeface="Arial"/>
                <a:ea typeface="Arial"/>
                <a:cs typeface="Arial"/>
                <a:sym typeface="Arial"/>
              </a:rPr>
              <a:t>Demo Items</a:t>
            </a:r>
          </a:p>
        </p:txBody>
      </p:sp>
      <p:graphicFrame>
        <p:nvGraphicFramePr>
          <p:cNvPr id="1079" name="Shape 1079"/>
          <p:cNvGraphicFramePr/>
          <p:nvPr/>
        </p:nvGraphicFramePr>
        <p:xfrm>
          <a:off x="509597" y="1627411"/>
          <a:ext cx="3000000" cy="3000000"/>
        </p:xfrm>
        <a:graphic>
          <a:graphicData uri="http://schemas.openxmlformats.org/drawingml/2006/table">
            <a:tbl>
              <a:tblPr firstCol="1" firstRow="1">
                <a:noFill/>
                <a:tableStyleId>{EEF3459C-E1FC-4081-9C3D-413DDB6733EE}</a:tableStyleId>
              </a:tblPr>
              <a:tblGrid>
                <a:gridCol w="2894425"/>
                <a:gridCol w="7806975"/>
              </a:tblGrid>
              <a:tr h="552900">
                <a:tc>
                  <a:txBody>
                    <a:bodyPr>
                      <a:noAutofit/>
                    </a:bodyPr>
                    <a:lstStyle/>
                    <a:p>
                      <a:pPr indent="0" lvl="0" marL="0" marR="0" rtl="0" algn="l">
                        <a:lnSpc>
                          <a:spcPct val="100000"/>
                        </a:lnSpc>
                        <a:spcBef>
                          <a:spcPts val="0"/>
                        </a:spcBef>
                        <a:spcAft>
                          <a:spcPts val="0"/>
                        </a:spcAft>
                        <a:buClr>
                          <a:srgbClr val="0078A8"/>
                        </a:buClr>
                        <a:buSzPct val="25000"/>
                        <a:buFont typeface="Arial"/>
                        <a:buNone/>
                      </a:pPr>
                      <a:r>
                        <a:rPr lang="en-US" sz="1600" u="none" cap="none" strike="noStrike">
                          <a:solidFill>
                            <a:srgbClr val="0078A8"/>
                          </a:solidFill>
                          <a:latin typeface="Arial"/>
                          <a:ea typeface="Arial"/>
                          <a:cs typeface="Arial"/>
                          <a:sym typeface="Arial"/>
                        </a:rPr>
                        <a:t>Configuration</a:t>
                      </a:r>
                    </a:p>
                  </a:txBody>
                  <a:tcPr marT="45725" marB="45725" marR="91450" marL="91450" anchor="ctr">
                    <a:lnR cap="flat" cmpd="sng" w="9525">
                      <a:solidFill>
                        <a:srgbClr val="C9C9C9"/>
                      </a:solidFill>
                      <a:prstDash val="solid"/>
                      <a:round/>
                      <a:headEnd len="med" w="med" type="none"/>
                      <a:tailEnd len="med" w="med" type="none"/>
                    </a:lnR>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rgbClr val="0078A8"/>
                        </a:buClr>
                        <a:buSzPct val="25000"/>
                        <a:buFont typeface="Arial"/>
                        <a:buNone/>
                      </a:pPr>
                      <a:r>
                        <a:rPr lang="en-US" sz="1600" u="none" cap="none" strike="noStrike">
                          <a:solidFill>
                            <a:srgbClr val="0078A8"/>
                          </a:solidFill>
                          <a:latin typeface="Arial"/>
                          <a:ea typeface="Arial"/>
                          <a:cs typeface="Arial"/>
                          <a:sym typeface="Arial"/>
                        </a:rPr>
                        <a:t>Purpose</a:t>
                      </a:r>
                    </a:p>
                  </a:txBody>
                  <a:tcPr marT="45725" marB="45725" marR="91450" marL="91450" anchor="ctr">
                    <a:lnL cap="flat" cmpd="sng" w="9525">
                      <a:solidFill>
                        <a:srgbClr val="C9C9C9"/>
                      </a:solidFill>
                      <a:prstDash val="solid"/>
                      <a:round/>
                      <a:headEnd len="med" w="med" type="none"/>
                      <a:tailEnd len="med" w="med" type="none"/>
                    </a:lnL>
                    <a:lnB cap="flat" cmpd="sng" w="12700">
                      <a:solidFill>
                        <a:schemeClr val="lt2"/>
                      </a:solidFill>
                      <a:prstDash val="solid"/>
                      <a:round/>
                      <a:headEnd len="med" w="med" type="none"/>
                      <a:tailEnd len="med" w="med" type="none"/>
                    </a:lnB>
                  </a:tcPr>
                </a:tc>
              </a:tr>
              <a:tr h="678150">
                <a:tc>
                  <a:txBody>
                    <a:bodyPr>
                      <a:noAutofit/>
                    </a:bodyPr>
                    <a:lstStyle/>
                    <a:p>
                      <a:pPr indent="0" lvl="0" marL="0" marR="0" rtl="0" algn="l">
                        <a:lnSpc>
                          <a:spcPct val="100000"/>
                        </a:lnSpc>
                        <a:spcBef>
                          <a:spcPts val="0"/>
                        </a:spcBef>
                        <a:spcAft>
                          <a:spcPts val="0"/>
                        </a:spcAft>
                        <a:buClr>
                          <a:schemeClr val="accent1"/>
                        </a:buClr>
                        <a:buSzPct val="25000"/>
                        <a:buFont typeface="Arial"/>
                        <a:buNone/>
                      </a:pPr>
                      <a:r>
                        <a:rPr lang="en-US" sz="1600" u="none" cap="none" strike="noStrike">
                          <a:solidFill>
                            <a:schemeClr val="accent1"/>
                          </a:solidFill>
                          <a:latin typeface="Arial"/>
                          <a:ea typeface="Arial"/>
                          <a:cs typeface="Arial"/>
                          <a:sym typeface="Arial"/>
                        </a:rPr>
                        <a:t>Custom Label</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C9C9C9"/>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lang="en-US" sz="1600" u="none" cap="none" strike="noStrike">
                          <a:solidFill>
                            <a:schemeClr val="accent2"/>
                          </a:solidFill>
                          <a:latin typeface="Arial"/>
                          <a:ea typeface="Arial"/>
                          <a:cs typeface="Arial"/>
                          <a:sym typeface="Arial"/>
                        </a:rPr>
                        <a:t>Welcome message with instructions.</a:t>
                      </a:r>
                    </a:p>
                  </a:txBody>
                  <a:tcPr marT="45725" marB="45725" marR="91450" marL="91450">
                    <a:lnL cap="flat" cmpd="sng" w="9525">
                      <a:solidFill>
                        <a:srgbClr val="C9C9C9"/>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r>
              <a:tr h="691575">
                <a:tc>
                  <a:txBody>
                    <a:bodyPr>
                      <a:noAutofit/>
                    </a:bodyPr>
                    <a:lstStyle/>
                    <a:p>
                      <a:pPr indent="0" lvl="0" marL="0" marR="0" rtl="0" algn="l">
                        <a:lnSpc>
                          <a:spcPct val="100000"/>
                        </a:lnSpc>
                        <a:spcBef>
                          <a:spcPts val="0"/>
                        </a:spcBef>
                        <a:spcAft>
                          <a:spcPts val="0"/>
                        </a:spcAft>
                        <a:buClr>
                          <a:schemeClr val="accent1"/>
                        </a:buClr>
                        <a:buSzPct val="25000"/>
                        <a:buFont typeface="Arial"/>
                        <a:buNone/>
                      </a:pPr>
                      <a:r>
                        <a:rPr b="0" lang="en-US" sz="1600" u="none" cap="none" strike="noStrike">
                          <a:solidFill>
                            <a:schemeClr val="accent1"/>
                          </a:solidFill>
                          <a:latin typeface="Arial"/>
                          <a:ea typeface="Arial"/>
                          <a:cs typeface="Arial"/>
                          <a:sym typeface="Arial"/>
                        </a:rPr>
                        <a:t>Custom Setting – Hierarchy</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C9C9C9"/>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lang="en-US" sz="1600">
                          <a:solidFill>
                            <a:schemeClr val="accent2"/>
                          </a:solidFill>
                        </a:rPr>
                        <a:t>Number defaulting</a:t>
                      </a:r>
                      <a:r>
                        <a:rPr lang="en-US" sz="1600" u="none" cap="none" strike="noStrike">
                          <a:solidFill>
                            <a:schemeClr val="accent2"/>
                          </a:solidFill>
                          <a:latin typeface="Arial"/>
                          <a:ea typeface="Arial"/>
                          <a:cs typeface="Arial"/>
                          <a:sym typeface="Arial"/>
                        </a:rPr>
                        <a:t>.</a:t>
                      </a:r>
                    </a:p>
                  </a:txBody>
                  <a:tcPr marT="45725" marB="45725" marR="91450" marL="91450">
                    <a:lnL cap="flat" cmpd="sng" w="9525">
                      <a:solidFill>
                        <a:srgbClr val="C9C9C9"/>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r>
              <a:tr h="722300">
                <a:tc>
                  <a:txBody>
                    <a:bodyPr>
                      <a:noAutofit/>
                    </a:bodyPr>
                    <a:lstStyle/>
                    <a:p>
                      <a:pPr indent="0" lvl="0" marL="0" marR="0" rtl="0" algn="l">
                        <a:lnSpc>
                          <a:spcPct val="100000"/>
                        </a:lnSpc>
                        <a:spcBef>
                          <a:spcPts val="0"/>
                        </a:spcBef>
                        <a:spcAft>
                          <a:spcPts val="0"/>
                        </a:spcAft>
                        <a:buClr>
                          <a:schemeClr val="accent1"/>
                        </a:buClr>
                        <a:buSzPct val="25000"/>
                        <a:buFont typeface="Arial"/>
                        <a:buNone/>
                      </a:pPr>
                      <a:r>
                        <a:rPr lang="en-US" sz="1600" u="none" cap="none" strike="noStrike">
                          <a:solidFill>
                            <a:schemeClr val="accent1"/>
                          </a:solidFill>
                          <a:latin typeface="Arial"/>
                          <a:ea typeface="Arial"/>
                          <a:cs typeface="Arial"/>
                          <a:sym typeface="Arial"/>
                        </a:rPr>
                        <a:t>Custom </a:t>
                      </a:r>
                      <a:r>
                        <a:rPr lang="en-US" sz="1600">
                          <a:solidFill>
                            <a:schemeClr val="accent1"/>
                          </a:solidFill>
                        </a:rPr>
                        <a:t>Metadata</a:t>
                      </a:r>
                    </a:p>
                    <a:p>
                      <a:pPr indent="0" lvl="0" marL="0" marR="0" rtl="0" algn="l">
                        <a:lnSpc>
                          <a:spcPct val="100000"/>
                        </a:lnSpc>
                        <a:spcBef>
                          <a:spcPts val="800"/>
                        </a:spcBef>
                        <a:spcAft>
                          <a:spcPts val="0"/>
                        </a:spcAft>
                        <a:buClr>
                          <a:schemeClr val="dk1"/>
                        </a:buClr>
                        <a:buSzPct val="25000"/>
                        <a:buFont typeface="Arial"/>
                        <a:buNone/>
                      </a:pPr>
                      <a:r>
                        <a:t/>
                      </a:r>
                      <a:endParaRPr b="0" sz="1600" u="none" cap="none" strike="noStrike">
                        <a:solidFill>
                          <a:schemeClr val="accent1"/>
                        </a:solidFill>
                        <a:latin typeface="Arial"/>
                        <a:ea typeface="Arial"/>
                        <a:cs typeface="Arial"/>
                        <a:sym typeface="Arial"/>
                      </a:endParaRP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C9C9C9"/>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lang="en-US" sz="1600" u="none" cap="none" strike="noStrike">
                          <a:solidFill>
                            <a:schemeClr val="accent2"/>
                          </a:solidFill>
                          <a:latin typeface="Arial"/>
                          <a:ea typeface="Arial"/>
                          <a:cs typeface="Arial"/>
                          <a:sym typeface="Arial"/>
                        </a:rPr>
                        <a:t>Multiple filtering values.</a:t>
                      </a:r>
                    </a:p>
                    <a:p>
                      <a:pPr indent="0" lvl="0" marL="0" marR="0" rtl="0" algn="l">
                        <a:lnSpc>
                          <a:spcPct val="100000"/>
                        </a:lnSpc>
                        <a:spcBef>
                          <a:spcPts val="800"/>
                        </a:spcBef>
                        <a:spcAft>
                          <a:spcPts val="0"/>
                        </a:spcAft>
                        <a:buClr>
                          <a:schemeClr val="dk1"/>
                        </a:buClr>
                        <a:buSzPct val="25000"/>
                        <a:buFont typeface="Arial"/>
                        <a:buNone/>
                      </a:pPr>
                      <a:r>
                        <a:t/>
                      </a:r>
                      <a:endParaRPr sz="1600" u="none" cap="none" strike="noStrike">
                        <a:solidFill>
                          <a:schemeClr val="accent2"/>
                        </a:solidFill>
                        <a:latin typeface="Arial"/>
                        <a:ea typeface="Arial"/>
                        <a:cs typeface="Arial"/>
                        <a:sym typeface="Arial"/>
                      </a:endParaRPr>
                    </a:p>
                  </a:txBody>
                  <a:tcPr marT="45725" marB="45725" marR="91450" marL="91450">
                    <a:lnL cap="flat" cmpd="sng" w="9525">
                      <a:solidFill>
                        <a:srgbClr val="C9C9C9"/>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r>
              <a:tr h="1301250">
                <a:tc>
                  <a:txBody>
                    <a:bodyPr>
                      <a:noAutofit/>
                    </a:bodyPr>
                    <a:lstStyle/>
                    <a:p>
                      <a:pPr indent="0" lvl="0" marL="0" marR="0" rtl="0" algn="l">
                        <a:lnSpc>
                          <a:spcPct val="100000"/>
                        </a:lnSpc>
                        <a:spcBef>
                          <a:spcPts val="0"/>
                        </a:spcBef>
                        <a:spcAft>
                          <a:spcPts val="0"/>
                        </a:spcAft>
                        <a:buClr>
                          <a:schemeClr val="accent1"/>
                        </a:buClr>
                        <a:buSzPct val="25000"/>
                        <a:buFont typeface="Arial"/>
                        <a:buNone/>
                      </a:pPr>
                      <a:r>
                        <a:rPr b="0" lang="en-US" sz="1600" u="none" cap="none" strike="noStrike">
                          <a:solidFill>
                            <a:schemeClr val="accent1"/>
                          </a:solidFill>
                          <a:latin typeface="Arial"/>
                          <a:ea typeface="Arial"/>
                          <a:cs typeface="Arial"/>
                          <a:sym typeface="Arial"/>
                        </a:rPr>
                        <a:t>Field Sets</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C9C9C9"/>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lang="en-US" sz="1600" u="none" cap="none" strike="noStrike">
                          <a:solidFill>
                            <a:schemeClr val="accent2"/>
                          </a:solidFill>
                          <a:latin typeface="Arial"/>
                          <a:ea typeface="Arial"/>
                          <a:cs typeface="Arial"/>
                          <a:sym typeface="Arial"/>
                        </a:rPr>
                        <a:t>Display fields for </a:t>
                      </a:r>
                      <a:r>
                        <a:rPr lang="en-US" sz="1600">
                          <a:solidFill>
                            <a:schemeClr val="accent2"/>
                          </a:solidFill>
                        </a:rPr>
                        <a:t>page</a:t>
                      </a:r>
                      <a:r>
                        <a:rPr lang="en-US" sz="1600" u="none" cap="none" strike="noStrike">
                          <a:solidFill>
                            <a:schemeClr val="accent2"/>
                          </a:solidFill>
                          <a:latin typeface="Arial"/>
                          <a:ea typeface="Arial"/>
                          <a:cs typeface="Arial"/>
                          <a:sym typeface="Arial"/>
                        </a:rPr>
                        <a:t>.</a:t>
                      </a:r>
                    </a:p>
                  </a:txBody>
                  <a:tcPr marT="45725" marB="45725" marR="91450" marL="91450">
                    <a:lnL cap="flat" cmpd="sng" w="9525">
                      <a:solidFill>
                        <a:srgbClr val="C9C9C9"/>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bl>
          </a:graphicData>
        </a:graphic>
      </p:graphicFrame>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4" name="Shape 1084"/>
        <p:cNvGrpSpPr/>
        <p:nvPr/>
      </p:nvGrpSpPr>
      <p:grpSpPr>
        <a:xfrm>
          <a:off x="0" y="0"/>
          <a:ext cx="0" cy="0"/>
          <a:chOff x="0" y="0"/>
          <a:chExt cx="0" cy="0"/>
        </a:xfrm>
      </p:grpSpPr>
      <p:sp>
        <p:nvSpPr>
          <p:cNvPr id="1085" name="Shape 1085"/>
          <p:cNvSpPr txBox="1"/>
          <p:nvPr>
            <p:ph idx="1" type="body"/>
          </p:nvPr>
        </p:nvSpPr>
        <p:spPr>
          <a:xfrm>
            <a:off x="571648" y="1764284"/>
            <a:ext cx="11048700" cy="4223700"/>
          </a:xfrm>
          <a:prstGeom prst="rect">
            <a:avLst/>
          </a:prstGeom>
          <a:noFill/>
          <a:ln>
            <a:noFill/>
          </a:ln>
        </p:spPr>
        <p:txBody>
          <a:bodyPr anchorCtr="0" anchor="t" bIns="0" lIns="9125" rIns="0" tIns="0">
            <a:noAutofit/>
          </a:bodyPr>
          <a:lstStyle/>
          <a:p>
            <a:pPr indent="-457200" lvl="0" marL="457200" marR="0" rtl="0" algn="l">
              <a:lnSpc>
                <a:spcPct val="100000"/>
              </a:lnSpc>
              <a:spcBef>
                <a:spcPts val="0"/>
              </a:spcBef>
              <a:spcAft>
                <a:spcPts val="0"/>
              </a:spcAft>
              <a:buClr>
                <a:srgbClr val="7F7F7F"/>
              </a:buClr>
              <a:buSzPct val="100000"/>
              <a:buFont typeface="Arial"/>
              <a:buChar char="•"/>
            </a:pPr>
            <a:r>
              <a:rPr b="0" i="0" lang="en-US" sz="2000" u="none" cap="none" strike="noStrike">
                <a:solidFill>
                  <a:srgbClr val="7C868D"/>
                </a:solidFill>
                <a:latin typeface="Arial"/>
                <a:ea typeface="Arial"/>
                <a:cs typeface="Arial"/>
                <a:sym typeface="Arial"/>
              </a:rPr>
              <a:t>Calling Flow from code.</a:t>
            </a:r>
          </a:p>
          <a:p>
            <a:pPr indent="-457200" lvl="0" marL="457200" marR="0" rtl="0" algn="l">
              <a:lnSpc>
                <a:spcPct val="100000"/>
              </a:lnSpc>
              <a:spcBef>
                <a:spcPts val="1200"/>
              </a:spcBef>
              <a:spcAft>
                <a:spcPts val="0"/>
              </a:spcAft>
              <a:buClr>
                <a:srgbClr val="7F7F7F"/>
              </a:buClr>
              <a:buSzPct val="100000"/>
              <a:buFont typeface="Arial"/>
              <a:buChar char="•"/>
            </a:pPr>
            <a:r>
              <a:rPr b="0" i="0" lang="en-US" sz="2000" u="none" cap="none" strike="noStrike">
                <a:solidFill>
                  <a:srgbClr val="7C868D"/>
                </a:solidFill>
                <a:latin typeface="Arial"/>
                <a:ea typeface="Arial"/>
                <a:cs typeface="Arial"/>
                <a:sym typeface="Arial"/>
              </a:rPr>
              <a:t>Calling code from Process Builder and Flow.</a:t>
            </a:r>
          </a:p>
        </p:txBody>
      </p:sp>
      <p:sp>
        <p:nvSpPr>
          <p:cNvPr id="1086" name="Shape 1086"/>
          <p:cNvSpPr txBox="1"/>
          <p:nvPr>
            <p:ph idx="2" type="body"/>
          </p:nvPr>
        </p:nvSpPr>
        <p:spPr>
          <a:xfrm>
            <a:off x="571648" y="1081137"/>
            <a:ext cx="11049000" cy="369300"/>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0"/>
              </a:spcAft>
              <a:buClr>
                <a:srgbClr val="7F7F7F"/>
              </a:buClr>
              <a:buSzPct val="25000"/>
              <a:buFont typeface="Arial"/>
              <a:buNone/>
            </a:pPr>
            <a:r>
              <a:t/>
            </a:r>
            <a:endParaRPr b="0" i="0" sz="2400" u="none" cap="none" strike="noStrike">
              <a:solidFill>
                <a:schemeClr val="accent2"/>
              </a:solidFill>
              <a:latin typeface="Arial"/>
              <a:ea typeface="Arial"/>
              <a:cs typeface="Arial"/>
              <a:sym typeface="Arial"/>
            </a:endParaRPr>
          </a:p>
        </p:txBody>
      </p:sp>
      <p:sp>
        <p:nvSpPr>
          <p:cNvPr id="1087" name="Shape 1087"/>
          <p:cNvSpPr txBox="1"/>
          <p:nvPr>
            <p:ph type="title"/>
          </p:nvPr>
        </p:nvSpPr>
        <p:spPr>
          <a:xfrm>
            <a:off x="571648" y="63500"/>
            <a:ext cx="11048700" cy="990000"/>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i="0" lang="en-US" sz="3200" u="none" cap="none" strike="noStrike">
                <a:solidFill>
                  <a:schemeClr val="accent1"/>
                </a:solidFill>
                <a:latin typeface="Arial"/>
                <a:ea typeface="Arial"/>
                <a:cs typeface="Arial"/>
                <a:sym typeface="Arial"/>
              </a:rPr>
              <a:t>Advanced Options</a:t>
            </a:r>
          </a:p>
        </p:txBody>
      </p:sp>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2" name="Shape 1092"/>
        <p:cNvGrpSpPr/>
        <p:nvPr/>
      </p:nvGrpSpPr>
      <p:grpSpPr>
        <a:xfrm>
          <a:off x="0" y="0"/>
          <a:ext cx="0" cy="0"/>
          <a:chOff x="0" y="0"/>
          <a:chExt cx="0" cy="0"/>
        </a:xfrm>
      </p:grpSpPr>
      <p:sp>
        <p:nvSpPr>
          <p:cNvPr id="1093" name="Shape 1093"/>
          <p:cNvSpPr txBox="1"/>
          <p:nvPr>
            <p:ph idx="1" type="body"/>
          </p:nvPr>
        </p:nvSpPr>
        <p:spPr>
          <a:xfrm>
            <a:off x="571648" y="1764284"/>
            <a:ext cx="11048700" cy="4223700"/>
          </a:xfrm>
          <a:prstGeom prst="rect">
            <a:avLst/>
          </a:prstGeom>
          <a:noFill/>
          <a:ln>
            <a:noFill/>
          </a:ln>
        </p:spPr>
        <p:txBody>
          <a:bodyPr anchorCtr="0" anchor="t" bIns="0" lIns="9125" rIns="0" tIns="0">
            <a:noAutofit/>
          </a:bodyPr>
          <a:lstStyle/>
          <a:p>
            <a:pPr indent="-457200" lvl="0" marL="457200" marR="0" rtl="0" algn="l">
              <a:lnSpc>
                <a:spcPct val="100000"/>
              </a:lnSpc>
              <a:spcBef>
                <a:spcPts val="0"/>
              </a:spcBef>
              <a:spcAft>
                <a:spcPts val="0"/>
              </a:spcAft>
              <a:buClr>
                <a:srgbClr val="7F7F7F"/>
              </a:buClr>
              <a:buSzPct val="100000"/>
              <a:buFont typeface="Arial"/>
              <a:buChar char="•"/>
            </a:pPr>
            <a:r>
              <a:rPr b="0" i="0" lang="en-US" sz="2000" u="none" cap="none" strike="noStrike">
                <a:solidFill>
                  <a:srgbClr val="7C868D"/>
                </a:solidFill>
                <a:latin typeface="Arial"/>
                <a:ea typeface="Arial"/>
                <a:cs typeface="Arial"/>
                <a:sym typeface="Arial"/>
              </a:rPr>
              <a:t>Configuration can drive Development.</a:t>
            </a:r>
          </a:p>
          <a:p>
            <a:pPr indent="-457200" lvl="0" marL="457200" marR="0" rtl="0" algn="l">
              <a:lnSpc>
                <a:spcPct val="100000"/>
              </a:lnSpc>
              <a:spcBef>
                <a:spcPts val="1200"/>
              </a:spcBef>
              <a:spcAft>
                <a:spcPts val="0"/>
              </a:spcAft>
              <a:buClr>
                <a:srgbClr val="7F7F7F"/>
              </a:buClr>
              <a:buSzPct val="100000"/>
              <a:buFont typeface="Arial"/>
              <a:buChar char="•"/>
            </a:pPr>
            <a:r>
              <a:rPr b="0" i="0" lang="en-US" sz="2000" u="none" cap="none" strike="noStrike">
                <a:solidFill>
                  <a:srgbClr val="7C868D"/>
                </a:solidFill>
                <a:latin typeface="Arial"/>
                <a:ea typeface="Arial"/>
                <a:cs typeface="Arial"/>
                <a:sym typeface="Arial"/>
              </a:rPr>
              <a:t>Why Configuration? Cost and Time, Maintenance, Complexity and Scalability.</a:t>
            </a:r>
          </a:p>
          <a:p>
            <a:pPr indent="-457200" lvl="0" marL="457200" marR="0" rtl="0" algn="l">
              <a:lnSpc>
                <a:spcPct val="100000"/>
              </a:lnSpc>
              <a:spcBef>
                <a:spcPts val="1200"/>
              </a:spcBef>
              <a:spcAft>
                <a:spcPts val="0"/>
              </a:spcAft>
              <a:buClr>
                <a:srgbClr val="7F7F7F"/>
              </a:buClr>
              <a:buSzPct val="100000"/>
              <a:buFont typeface="Arial"/>
              <a:buNone/>
            </a:pPr>
            <a:r>
              <a:t/>
            </a:r>
            <a:endParaRPr b="0" i="0" sz="2000" u="none" cap="none" strike="noStrike">
              <a:solidFill>
                <a:srgbClr val="7C868D"/>
              </a:solidFill>
              <a:latin typeface="Arial"/>
              <a:ea typeface="Arial"/>
              <a:cs typeface="Arial"/>
              <a:sym typeface="Arial"/>
            </a:endParaRPr>
          </a:p>
          <a:p>
            <a:pPr indent="0" lvl="0" marL="0" marR="0" rtl="0" algn="l">
              <a:lnSpc>
                <a:spcPct val="100000"/>
              </a:lnSpc>
              <a:spcBef>
                <a:spcPts val="1200"/>
              </a:spcBef>
              <a:spcAft>
                <a:spcPts val="0"/>
              </a:spcAft>
              <a:buClr>
                <a:srgbClr val="7F7F7F"/>
              </a:buClr>
              <a:buSzPct val="25000"/>
              <a:buFont typeface="Arial"/>
              <a:buNone/>
            </a:pPr>
            <a:r>
              <a:t/>
            </a:r>
            <a:endParaRPr b="0" i="0" sz="2000" u="none" cap="none" strike="noStrike">
              <a:solidFill>
                <a:srgbClr val="7C868D"/>
              </a:solidFill>
              <a:latin typeface="Arial"/>
              <a:ea typeface="Arial"/>
              <a:cs typeface="Arial"/>
              <a:sym typeface="Arial"/>
            </a:endParaRPr>
          </a:p>
          <a:p>
            <a:pPr indent="0" lvl="0" marL="0" marR="0" rtl="0" algn="l">
              <a:lnSpc>
                <a:spcPct val="100000"/>
              </a:lnSpc>
              <a:spcBef>
                <a:spcPts val="1200"/>
              </a:spcBef>
              <a:spcAft>
                <a:spcPts val="0"/>
              </a:spcAft>
              <a:buClr>
                <a:srgbClr val="7F7F7F"/>
              </a:buClr>
              <a:buSzPct val="25000"/>
              <a:buFont typeface="Arial"/>
              <a:buNone/>
            </a:pPr>
            <a:r>
              <a:rPr b="0" i="0" lang="en-US" sz="2000" u="none" cap="none" strike="noStrike">
                <a:solidFill>
                  <a:srgbClr val="7C868D"/>
                </a:solidFill>
                <a:latin typeface="Arial"/>
                <a:ea typeface="Arial"/>
                <a:cs typeface="Arial"/>
                <a:sym typeface="Arial"/>
              </a:rPr>
              <a:t>@phil7s</a:t>
            </a:r>
          </a:p>
          <a:p>
            <a:pPr indent="0" lvl="0" marL="0" marR="0" rtl="0" algn="l">
              <a:lnSpc>
                <a:spcPct val="100000"/>
              </a:lnSpc>
              <a:spcBef>
                <a:spcPts val="1200"/>
              </a:spcBef>
              <a:spcAft>
                <a:spcPts val="0"/>
              </a:spcAft>
              <a:buClr>
                <a:srgbClr val="7F7F7F"/>
              </a:buClr>
              <a:buSzPct val="25000"/>
              <a:buFont typeface="Arial"/>
              <a:buNone/>
            </a:pPr>
            <a:r>
              <a:rPr b="0" i="0" lang="en-US" sz="2000" u="none" cap="none" strike="noStrike">
                <a:solidFill>
                  <a:srgbClr val="7C868D"/>
                </a:solidFill>
                <a:latin typeface="Arial"/>
                <a:ea typeface="Arial"/>
                <a:cs typeface="Arial"/>
                <a:sym typeface="Arial"/>
              </a:rPr>
              <a:t>Github repo: </a:t>
            </a:r>
            <a:r>
              <a:rPr b="0" i="0" lang="en-US" sz="2000" u="sng" cap="none" strike="noStrike">
                <a:solidFill>
                  <a:schemeClr val="hlink"/>
                </a:solidFill>
                <a:latin typeface="Arial"/>
                <a:ea typeface="Arial"/>
                <a:cs typeface="Arial"/>
                <a:sym typeface="Arial"/>
                <a:hlinkClick r:id="rId3"/>
              </a:rPr>
              <a:t>http://bit.ly/configurationInDisguise</a:t>
            </a:r>
          </a:p>
          <a:p>
            <a:pPr indent="0" lvl="0" marL="0" marR="0" rtl="0" algn="l">
              <a:lnSpc>
                <a:spcPct val="100000"/>
              </a:lnSpc>
              <a:spcBef>
                <a:spcPts val="1200"/>
              </a:spcBef>
              <a:spcAft>
                <a:spcPts val="0"/>
              </a:spcAft>
              <a:buClr>
                <a:srgbClr val="7F7F7F"/>
              </a:buClr>
              <a:buSzPct val="25000"/>
              <a:buFont typeface="Arial"/>
              <a:buNone/>
            </a:pPr>
            <a:r>
              <a:t/>
            </a:r>
            <a:endParaRPr b="0" i="0" sz="2000" u="none" cap="none" strike="noStrike">
              <a:solidFill>
                <a:srgbClr val="7C868D"/>
              </a:solidFill>
              <a:latin typeface="Arial"/>
              <a:ea typeface="Arial"/>
              <a:cs typeface="Arial"/>
              <a:sym typeface="Arial"/>
            </a:endParaRPr>
          </a:p>
        </p:txBody>
      </p:sp>
      <p:sp>
        <p:nvSpPr>
          <p:cNvPr id="1094" name="Shape 1094"/>
          <p:cNvSpPr txBox="1"/>
          <p:nvPr>
            <p:ph idx="2" type="body"/>
          </p:nvPr>
        </p:nvSpPr>
        <p:spPr>
          <a:xfrm>
            <a:off x="571648" y="1081137"/>
            <a:ext cx="11049000" cy="369300"/>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0"/>
              </a:spcAft>
              <a:buClr>
                <a:srgbClr val="7F7F7F"/>
              </a:buClr>
              <a:buSzPct val="25000"/>
              <a:buFont typeface="Arial"/>
              <a:buNone/>
            </a:pPr>
            <a:r>
              <a:t/>
            </a:r>
            <a:endParaRPr b="0" i="0" sz="2400" u="none" cap="none" strike="noStrike">
              <a:solidFill>
                <a:schemeClr val="accent2"/>
              </a:solidFill>
              <a:latin typeface="Arial"/>
              <a:ea typeface="Arial"/>
              <a:cs typeface="Arial"/>
              <a:sym typeface="Arial"/>
            </a:endParaRPr>
          </a:p>
        </p:txBody>
      </p:sp>
      <p:sp>
        <p:nvSpPr>
          <p:cNvPr id="1095" name="Shape 1095"/>
          <p:cNvSpPr txBox="1"/>
          <p:nvPr>
            <p:ph type="title"/>
          </p:nvPr>
        </p:nvSpPr>
        <p:spPr>
          <a:xfrm>
            <a:off x="571648" y="63500"/>
            <a:ext cx="11048700" cy="990000"/>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i="0" lang="en-US" sz="3200" u="none" cap="none" strike="noStrike">
                <a:solidFill>
                  <a:schemeClr val="accent1"/>
                </a:solidFill>
                <a:latin typeface="Arial"/>
                <a:ea typeface="Arial"/>
                <a:cs typeface="Arial"/>
                <a:sym typeface="Arial"/>
              </a:rPr>
              <a:t>Summary</a:t>
            </a:r>
          </a:p>
        </p:txBody>
      </p:sp>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0" name="Shape 1100"/>
        <p:cNvGrpSpPr/>
        <p:nvPr/>
      </p:nvGrpSpPr>
      <p:grpSpPr>
        <a:xfrm>
          <a:off x="0" y="0"/>
          <a:ext cx="0" cy="0"/>
          <a:chOff x="0" y="0"/>
          <a:chExt cx="0" cy="0"/>
        </a:xfrm>
      </p:grpSpPr>
      <p:sp>
        <p:nvSpPr>
          <p:cNvPr id="1101" name="Shape 1101"/>
          <p:cNvSpPr txBox="1"/>
          <p:nvPr>
            <p:ph idx="1" type="body"/>
          </p:nvPr>
        </p:nvSpPr>
        <p:spPr>
          <a:xfrm>
            <a:off x="571648" y="1764284"/>
            <a:ext cx="11048700" cy="4223700"/>
          </a:xfrm>
          <a:prstGeom prst="rect">
            <a:avLst/>
          </a:prstGeom>
          <a:noFill/>
          <a:ln>
            <a:noFill/>
          </a:ln>
        </p:spPr>
        <p:txBody>
          <a:bodyPr anchorCtr="0" anchor="t" bIns="0" lIns="9125" rIns="0" tIns="0">
            <a:noAutofit/>
          </a:bodyPr>
          <a:lstStyle/>
          <a:p>
            <a:pPr indent="457200" lvl="0" marR="0" rtl="0" algn="l">
              <a:lnSpc>
                <a:spcPct val="100000"/>
              </a:lnSpc>
              <a:spcBef>
                <a:spcPts val="1200"/>
              </a:spcBef>
              <a:spcAft>
                <a:spcPts val="0"/>
              </a:spcAft>
              <a:buNone/>
            </a:pPr>
            <a:r>
              <a:rPr b="0" i="0" lang="en-US" sz="2000" u="none" cap="none" strike="noStrike">
                <a:solidFill>
                  <a:srgbClr val="7C868D"/>
                </a:solidFill>
                <a:latin typeface="Arial"/>
                <a:ea typeface="Arial"/>
                <a:cs typeface="Arial"/>
                <a:sym typeface="Arial"/>
              </a:rPr>
              <a:t>Custom Settings: </a:t>
            </a:r>
            <a:r>
              <a:rPr b="0" i="0" lang="en-US" sz="2000" u="sng" cap="none" strike="noStrike">
                <a:solidFill>
                  <a:schemeClr val="hlink"/>
                </a:solidFill>
                <a:latin typeface="Arial"/>
                <a:ea typeface="Arial"/>
                <a:cs typeface="Arial"/>
                <a:sym typeface="Arial"/>
                <a:hlinkClick r:id="rId3"/>
              </a:rPr>
              <a:t>https://help.salesforce.com/apex/HTViewHelpDoc?id=cs_about.htm</a:t>
            </a:r>
          </a:p>
          <a:p>
            <a:pPr indent="0" lvl="0" marL="457200" marR="0" rtl="0" algn="l">
              <a:lnSpc>
                <a:spcPct val="100000"/>
              </a:lnSpc>
              <a:spcBef>
                <a:spcPts val="1200"/>
              </a:spcBef>
              <a:spcAft>
                <a:spcPts val="0"/>
              </a:spcAft>
              <a:buNone/>
            </a:pPr>
            <a:r>
              <a:rPr b="0" i="0" lang="en-US" sz="2000" u="none" cap="none" strike="noStrike">
                <a:solidFill>
                  <a:srgbClr val="7C868D"/>
                </a:solidFill>
                <a:latin typeface="Arial"/>
                <a:ea typeface="Arial"/>
                <a:cs typeface="Arial"/>
                <a:sym typeface="Arial"/>
              </a:rPr>
              <a:t>Custom Labels: </a:t>
            </a:r>
            <a:r>
              <a:rPr b="0" i="0" lang="en-US" sz="2000" u="sng" cap="none" strike="noStrike">
                <a:solidFill>
                  <a:schemeClr val="hlink"/>
                </a:solidFill>
                <a:latin typeface="Arial"/>
                <a:ea typeface="Arial"/>
                <a:cs typeface="Arial"/>
                <a:sym typeface="Arial"/>
                <a:hlinkClick r:id="rId4"/>
              </a:rPr>
              <a:t>https://help.salesforce.com/HTViewHelpDoc?id=cl_about.htm&amp;language=en_US</a:t>
            </a:r>
          </a:p>
          <a:p>
            <a:pPr indent="457200" lvl="0" marR="0" rtl="0" algn="l">
              <a:lnSpc>
                <a:spcPct val="100000"/>
              </a:lnSpc>
              <a:spcBef>
                <a:spcPts val="1200"/>
              </a:spcBef>
              <a:spcAft>
                <a:spcPts val="0"/>
              </a:spcAft>
              <a:buNone/>
            </a:pPr>
            <a:r>
              <a:rPr b="0" i="0" lang="en-US" sz="2000" u="none" cap="none" strike="noStrike">
                <a:solidFill>
                  <a:srgbClr val="7C868D"/>
                </a:solidFill>
                <a:latin typeface="Arial"/>
                <a:ea typeface="Arial"/>
                <a:cs typeface="Arial"/>
                <a:sym typeface="Arial"/>
              </a:rPr>
              <a:t>Field Sets: </a:t>
            </a:r>
            <a:r>
              <a:rPr b="0" i="0" lang="en-US" sz="2000" u="sng" cap="none" strike="noStrike">
                <a:solidFill>
                  <a:schemeClr val="hlink"/>
                </a:solidFill>
                <a:latin typeface="Arial"/>
                <a:ea typeface="Arial"/>
                <a:cs typeface="Arial"/>
                <a:sym typeface="Arial"/>
                <a:hlinkClick r:id="rId5"/>
              </a:rPr>
              <a:t>https://help.salesforce.com/HTViewHelpDoc?id=fields_about_field_sets.htm</a:t>
            </a:r>
          </a:p>
          <a:p>
            <a:pPr indent="0" lvl="0" marL="457200" marR="0" rtl="0" algn="l">
              <a:lnSpc>
                <a:spcPct val="100000"/>
              </a:lnSpc>
              <a:spcBef>
                <a:spcPts val="1200"/>
              </a:spcBef>
              <a:spcAft>
                <a:spcPts val="0"/>
              </a:spcAft>
              <a:buNone/>
            </a:pPr>
            <a:r>
              <a:rPr lang="en-US">
                <a:solidFill>
                  <a:srgbClr val="7C868D"/>
                </a:solidFill>
              </a:rPr>
              <a:t>Custom Metadata: </a:t>
            </a:r>
            <a:r>
              <a:rPr lang="en-US" u="sng">
                <a:solidFill>
                  <a:schemeClr val="hlink"/>
                </a:solidFill>
                <a:hlinkClick r:id="rId6"/>
              </a:rPr>
              <a:t>https://developer.salesforce.com/docs/atlas.en-us.api_meta.meta/api_meta/meta_custommetadatatypes.htm</a:t>
            </a:r>
          </a:p>
          <a:p>
            <a:pPr indent="0" lvl="0" marL="457200" marR="0" rtl="0" algn="l">
              <a:lnSpc>
                <a:spcPct val="100000"/>
              </a:lnSpc>
              <a:spcBef>
                <a:spcPts val="1200"/>
              </a:spcBef>
              <a:spcAft>
                <a:spcPts val="0"/>
              </a:spcAft>
              <a:buNone/>
            </a:pPr>
            <a:r>
              <a:rPr b="0" i="0" lang="en-US" sz="2000" u="none" cap="none" strike="noStrike">
                <a:solidFill>
                  <a:srgbClr val="7C868D"/>
                </a:solidFill>
                <a:latin typeface="Arial"/>
                <a:ea typeface="Arial"/>
                <a:cs typeface="Arial"/>
                <a:sym typeface="Arial"/>
              </a:rPr>
              <a:t>Clicks vs Code: </a:t>
            </a:r>
            <a:r>
              <a:rPr b="0" i="0" lang="en-US" sz="2000" u="sng" cap="none" strike="noStrike">
                <a:solidFill>
                  <a:schemeClr val="hlink"/>
                </a:solidFill>
                <a:latin typeface="Arial"/>
                <a:ea typeface="Arial"/>
                <a:cs typeface="Arial"/>
                <a:sym typeface="Arial"/>
                <a:hlinkClick r:id="rId7"/>
              </a:rPr>
              <a:t>https://developer.salesforce.com/blogs/engineering/2014/12/forcedotcom-declarative-development.html</a:t>
            </a:r>
          </a:p>
          <a:p>
            <a:pPr indent="0" lvl="0" marL="0" marR="0" rtl="0" algn="l">
              <a:lnSpc>
                <a:spcPct val="100000"/>
              </a:lnSpc>
              <a:spcBef>
                <a:spcPts val="1200"/>
              </a:spcBef>
              <a:spcAft>
                <a:spcPts val="0"/>
              </a:spcAft>
              <a:buClr>
                <a:srgbClr val="7F7F7F"/>
              </a:buClr>
              <a:buSzPct val="100000"/>
              <a:buFont typeface="Arial"/>
              <a:buNone/>
            </a:pPr>
            <a:r>
              <a:t/>
            </a:r>
            <a:endParaRPr b="0" i="0" sz="2000" u="none" cap="none" strike="noStrike">
              <a:solidFill>
                <a:srgbClr val="7C868D"/>
              </a:solidFill>
              <a:latin typeface="Arial"/>
              <a:ea typeface="Arial"/>
              <a:cs typeface="Arial"/>
              <a:sym typeface="Arial"/>
            </a:endParaRPr>
          </a:p>
        </p:txBody>
      </p:sp>
      <p:sp>
        <p:nvSpPr>
          <p:cNvPr id="1102" name="Shape 1102"/>
          <p:cNvSpPr txBox="1"/>
          <p:nvPr>
            <p:ph idx="2" type="body"/>
          </p:nvPr>
        </p:nvSpPr>
        <p:spPr>
          <a:xfrm>
            <a:off x="571648" y="1081137"/>
            <a:ext cx="11049000" cy="369300"/>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0"/>
              </a:spcAft>
              <a:buClr>
                <a:srgbClr val="7F7F7F"/>
              </a:buClr>
              <a:buSzPct val="25000"/>
              <a:buFont typeface="Arial"/>
              <a:buNone/>
            </a:pPr>
            <a:r>
              <a:t/>
            </a:r>
            <a:endParaRPr b="0" i="0" sz="2400" u="none" cap="none" strike="noStrike">
              <a:solidFill>
                <a:schemeClr val="accent2"/>
              </a:solidFill>
              <a:latin typeface="Arial"/>
              <a:ea typeface="Arial"/>
              <a:cs typeface="Arial"/>
              <a:sym typeface="Arial"/>
            </a:endParaRPr>
          </a:p>
        </p:txBody>
      </p:sp>
      <p:sp>
        <p:nvSpPr>
          <p:cNvPr id="1103" name="Shape 1103"/>
          <p:cNvSpPr txBox="1"/>
          <p:nvPr>
            <p:ph type="title"/>
          </p:nvPr>
        </p:nvSpPr>
        <p:spPr>
          <a:xfrm>
            <a:off x="571648" y="63500"/>
            <a:ext cx="11048700" cy="990000"/>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i="0" lang="en-US" sz="3200" u="none" cap="none" strike="noStrike">
                <a:solidFill>
                  <a:schemeClr val="accent1"/>
                </a:solidFill>
                <a:latin typeface="Arial"/>
                <a:ea typeface="Arial"/>
                <a:cs typeface="Arial"/>
                <a:sym typeface="Arial"/>
              </a:rPr>
              <a:t>References</a:t>
            </a:r>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7" name="Shape 947"/>
        <p:cNvGrpSpPr/>
        <p:nvPr/>
      </p:nvGrpSpPr>
      <p:grpSpPr>
        <a:xfrm>
          <a:off x="0" y="0"/>
          <a:ext cx="0" cy="0"/>
          <a:chOff x="0" y="0"/>
          <a:chExt cx="0" cy="0"/>
        </a:xfrm>
      </p:grpSpPr>
      <p:sp>
        <p:nvSpPr>
          <p:cNvPr id="948" name="Shape 948"/>
          <p:cNvSpPr txBox="1"/>
          <p:nvPr>
            <p:ph type="ctrTitle"/>
          </p:nvPr>
        </p:nvSpPr>
        <p:spPr>
          <a:xfrm>
            <a:off x="2693899" y="2048250"/>
            <a:ext cx="3736200" cy="2441400"/>
          </a:xfrm>
          <a:prstGeom prst="rect">
            <a:avLst/>
          </a:prstGeom>
        </p:spPr>
        <p:txBody>
          <a:bodyPr anchorCtr="0" anchor="ctr" bIns="91425" lIns="91425" rIns="91425" tIns="91425">
            <a:noAutofit/>
          </a:bodyPr>
          <a:lstStyle/>
          <a:p>
            <a:pPr lvl="0">
              <a:spcBef>
                <a:spcPts val="0"/>
              </a:spcBef>
              <a:buNone/>
            </a:pPr>
            <a:r>
              <a:rPr lang="en-US"/>
              <a:t>Phillip</a:t>
            </a:r>
          </a:p>
          <a:p>
            <a:pPr lvl="0">
              <a:spcBef>
                <a:spcPts val="0"/>
              </a:spcBef>
              <a:buNone/>
            </a:pPr>
            <a:r>
              <a:rPr lang="en-US"/>
              <a:t>Southern</a:t>
            </a:r>
          </a:p>
        </p:txBody>
      </p:sp>
      <p:sp>
        <p:nvSpPr>
          <p:cNvPr id="949" name="Shape 949"/>
          <p:cNvSpPr txBox="1"/>
          <p:nvPr>
            <p:ph idx="1" type="body"/>
          </p:nvPr>
        </p:nvSpPr>
        <p:spPr>
          <a:xfrm>
            <a:off x="1844050" y="4521125"/>
            <a:ext cx="2949900" cy="927300"/>
          </a:xfrm>
          <a:prstGeom prst="rect">
            <a:avLst/>
          </a:prstGeom>
        </p:spPr>
        <p:txBody>
          <a:bodyPr anchorCtr="0" anchor="ctr" bIns="91425" lIns="91425" rIns="91425" tIns="91425">
            <a:noAutofit/>
          </a:bodyPr>
          <a:lstStyle/>
          <a:p>
            <a:pPr lvl="0" rtl="0" algn="l">
              <a:spcBef>
                <a:spcPts val="0"/>
              </a:spcBef>
              <a:buNone/>
            </a:pPr>
            <a:r>
              <a:rPr lang="en-US"/>
              <a:t>Founder - clicks 2 code</a:t>
            </a:r>
          </a:p>
        </p:txBody>
      </p:sp>
      <p:pic>
        <p:nvPicPr>
          <p:cNvPr descr="headshot_n.jpg" id="950" name="Shape 950"/>
          <p:cNvPicPr preferRelativeResize="0"/>
          <p:nvPr/>
        </p:nvPicPr>
        <p:blipFill>
          <a:blip r:embed="rId3">
            <a:alphaModFix/>
          </a:blip>
          <a:stretch>
            <a:fillRect/>
          </a:stretch>
        </p:blipFill>
        <p:spPr>
          <a:xfrm>
            <a:off x="1809049" y="1996570"/>
            <a:ext cx="1481174" cy="2225205"/>
          </a:xfrm>
          <a:prstGeom prst="rect">
            <a:avLst/>
          </a:prstGeom>
          <a:noFill/>
          <a:ln>
            <a:noFill/>
          </a:ln>
        </p:spPr>
      </p:pic>
      <p:pic>
        <p:nvPicPr>
          <p:cNvPr descr="c2c_black_orange copy.png" id="951" name="Shape 951"/>
          <p:cNvPicPr preferRelativeResize="0"/>
          <p:nvPr/>
        </p:nvPicPr>
        <p:blipFill>
          <a:blip r:embed="rId4">
            <a:alphaModFix/>
          </a:blip>
          <a:stretch>
            <a:fillRect/>
          </a:stretch>
        </p:blipFill>
        <p:spPr>
          <a:xfrm>
            <a:off x="7017245" y="1090300"/>
            <a:ext cx="1553829" cy="1282625"/>
          </a:xfrm>
          <a:prstGeom prst="rect">
            <a:avLst/>
          </a:prstGeom>
          <a:noFill/>
          <a:ln>
            <a:noFill/>
          </a:ln>
        </p:spPr>
      </p:pic>
      <p:sp>
        <p:nvSpPr>
          <p:cNvPr id="952" name="Shape 952"/>
          <p:cNvSpPr txBox="1"/>
          <p:nvPr/>
        </p:nvSpPr>
        <p:spPr>
          <a:xfrm>
            <a:off x="8977150" y="1449612"/>
            <a:ext cx="2884500" cy="564000"/>
          </a:xfrm>
          <a:prstGeom prst="rect">
            <a:avLst/>
          </a:prstGeom>
          <a:noFill/>
          <a:ln>
            <a:noFill/>
          </a:ln>
        </p:spPr>
        <p:txBody>
          <a:bodyPr anchorCtr="0" anchor="t" bIns="91425" lIns="91425" rIns="91425" tIns="91425">
            <a:noAutofit/>
          </a:bodyPr>
          <a:lstStyle/>
          <a:p>
            <a:pPr lvl="0">
              <a:spcBef>
                <a:spcPts val="0"/>
              </a:spcBef>
              <a:buNone/>
            </a:pPr>
            <a:r>
              <a:rPr lang="en-US" sz="1800"/>
              <a:t>phillip@clicks2code.com</a:t>
            </a:r>
          </a:p>
          <a:p>
            <a:pPr lvl="0">
              <a:spcBef>
                <a:spcPts val="0"/>
              </a:spcBef>
              <a:buNone/>
            </a:pPr>
            <a:r>
              <a:rPr lang="en-US" sz="1800"/>
              <a:t>@phil7s</a:t>
            </a:r>
          </a:p>
          <a:p>
            <a:pPr lvl="0">
              <a:spcBef>
                <a:spcPts val="0"/>
              </a:spcBef>
              <a:buNone/>
            </a:pPr>
            <a:r>
              <a:t/>
            </a:r>
            <a:endParaRPr sz="1800"/>
          </a:p>
        </p:txBody>
      </p:sp>
      <p:pic>
        <p:nvPicPr>
          <p:cNvPr descr="salesforce mvp logo.png" id="953" name="Shape 953"/>
          <p:cNvPicPr preferRelativeResize="0"/>
          <p:nvPr/>
        </p:nvPicPr>
        <p:blipFill>
          <a:blip r:embed="rId5">
            <a:alphaModFix/>
          </a:blip>
          <a:stretch>
            <a:fillRect/>
          </a:stretch>
        </p:blipFill>
        <p:spPr>
          <a:xfrm>
            <a:off x="7113107" y="2651351"/>
            <a:ext cx="1693993" cy="751674"/>
          </a:xfrm>
          <a:prstGeom prst="rect">
            <a:avLst/>
          </a:prstGeom>
          <a:noFill/>
          <a:ln>
            <a:noFill/>
          </a:ln>
        </p:spPr>
      </p:pic>
      <p:pic>
        <p:nvPicPr>
          <p:cNvPr descr="certification logo.png" id="954" name="Shape 954"/>
          <p:cNvPicPr preferRelativeResize="0"/>
          <p:nvPr/>
        </p:nvPicPr>
        <p:blipFill>
          <a:blip r:embed="rId6">
            <a:alphaModFix/>
          </a:blip>
          <a:stretch>
            <a:fillRect/>
          </a:stretch>
        </p:blipFill>
        <p:spPr>
          <a:xfrm>
            <a:off x="7115124" y="3681449"/>
            <a:ext cx="1358075" cy="1282624"/>
          </a:xfrm>
          <a:prstGeom prst="rect">
            <a:avLst/>
          </a:prstGeom>
          <a:noFill/>
          <a:ln>
            <a:noFill/>
          </a:ln>
        </p:spPr>
      </p:pic>
      <p:sp>
        <p:nvSpPr>
          <p:cNvPr id="955" name="Shape 955"/>
          <p:cNvSpPr txBox="1"/>
          <p:nvPr/>
        </p:nvSpPr>
        <p:spPr>
          <a:xfrm>
            <a:off x="8977150" y="2651350"/>
            <a:ext cx="2024100" cy="564000"/>
          </a:xfrm>
          <a:prstGeom prst="rect">
            <a:avLst/>
          </a:prstGeom>
          <a:noFill/>
          <a:ln>
            <a:noFill/>
          </a:ln>
        </p:spPr>
        <p:txBody>
          <a:bodyPr anchorCtr="0" anchor="t" bIns="91425" lIns="91425" rIns="91425" tIns="91425">
            <a:noAutofit/>
          </a:bodyPr>
          <a:lstStyle/>
          <a:p>
            <a:pPr lvl="0" rtl="0">
              <a:spcBef>
                <a:spcPts val="0"/>
              </a:spcBef>
              <a:buNone/>
            </a:pPr>
            <a:r>
              <a:rPr lang="en-US" sz="1800"/>
              <a:t>Salesforce MVP</a:t>
            </a:r>
          </a:p>
        </p:txBody>
      </p:sp>
      <p:sp>
        <p:nvSpPr>
          <p:cNvPr id="956" name="Shape 956"/>
          <p:cNvSpPr txBox="1"/>
          <p:nvPr/>
        </p:nvSpPr>
        <p:spPr>
          <a:xfrm>
            <a:off x="8977150" y="4040750"/>
            <a:ext cx="2884500" cy="564000"/>
          </a:xfrm>
          <a:prstGeom prst="rect">
            <a:avLst/>
          </a:prstGeom>
          <a:noFill/>
          <a:ln>
            <a:noFill/>
          </a:ln>
        </p:spPr>
        <p:txBody>
          <a:bodyPr anchorCtr="0" anchor="t" bIns="91425" lIns="91425" rIns="91425" tIns="91425">
            <a:noAutofit/>
          </a:bodyPr>
          <a:lstStyle/>
          <a:p>
            <a:pPr lvl="0" rtl="0">
              <a:spcBef>
                <a:spcPts val="0"/>
              </a:spcBef>
              <a:buNone/>
            </a:pPr>
            <a:r>
              <a:rPr lang="en-US" sz="1800"/>
              <a:t>Salesforce Certified</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7" name="Shape 1107"/>
        <p:cNvGrpSpPr/>
        <p:nvPr/>
      </p:nvGrpSpPr>
      <p:grpSpPr>
        <a:xfrm>
          <a:off x="0" y="0"/>
          <a:ext cx="0" cy="0"/>
          <a:chOff x="0" y="0"/>
          <a:chExt cx="0" cy="0"/>
        </a:xfrm>
      </p:grpSpPr>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0" name="Shape 960"/>
        <p:cNvGrpSpPr/>
        <p:nvPr/>
      </p:nvGrpSpPr>
      <p:grpSpPr>
        <a:xfrm>
          <a:off x="0" y="0"/>
          <a:ext cx="0" cy="0"/>
          <a:chOff x="0" y="0"/>
          <a:chExt cx="0" cy="0"/>
        </a:xfrm>
      </p:grpSpPr>
      <p:sp>
        <p:nvSpPr>
          <p:cNvPr id="961" name="Shape 961"/>
          <p:cNvSpPr txBox="1"/>
          <p:nvPr>
            <p:ph type="title"/>
          </p:nvPr>
        </p:nvSpPr>
        <p:spPr>
          <a:xfrm>
            <a:off x="571648" y="63500"/>
            <a:ext cx="11049000" cy="990000"/>
          </a:xfrm>
          <a:prstGeom prst="rect">
            <a:avLst/>
          </a:prstGeom>
          <a:noFill/>
          <a:ln>
            <a:noFill/>
          </a:ln>
        </p:spPr>
        <p:txBody>
          <a:bodyPr anchorCtr="0" anchor="b" bIns="0" lIns="0" rIns="0" tIns="0">
            <a:noAutofit/>
          </a:bodyPr>
          <a:lstStyle/>
          <a:p>
            <a:pPr indent="0" lvl="0" marL="0" marR="0" rtl="0" algn="l">
              <a:lnSpc>
                <a:spcPct val="95000"/>
              </a:lnSpc>
              <a:spcBef>
                <a:spcPts val="0"/>
              </a:spcBef>
              <a:spcAft>
                <a:spcPts val="0"/>
              </a:spcAft>
              <a:buSzPct val="25000"/>
              <a:buNone/>
            </a:pPr>
            <a:r>
              <a:rPr b="0" i="0" lang="en-US" sz="3200" u="none" cap="none" strike="noStrike">
                <a:solidFill>
                  <a:schemeClr val="accent1"/>
                </a:solidFill>
                <a:latin typeface="Arial"/>
                <a:ea typeface="Arial"/>
                <a:cs typeface="Arial"/>
                <a:sym typeface="Arial"/>
              </a:rPr>
              <a:t>Forward-Looking Statements</a:t>
            </a:r>
          </a:p>
        </p:txBody>
      </p:sp>
      <p:sp>
        <p:nvSpPr>
          <p:cNvPr id="962" name="Shape 962"/>
          <p:cNvSpPr/>
          <p:nvPr/>
        </p:nvSpPr>
        <p:spPr>
          <a:xfrm>
            <a:off x="590206" y="1027888"/>
            <a:ext cx="11047500" cy="4965600"/>
          </a:xfrm>
          <a:custGeom>
            <a:pathLst>
              <a:path extrusionOk="0" h="120000" w="120000">
                <a:moveTo>
                  <a:pt x="6294" y="0"/>
                </a:moveTo>
                <a:lnTo>
                  <a:pt x="4550" y="4111"/>
                </a:lnTo>
                <a:lnTo>
                  <a:pt x="1027" y="4111"/>
                </a:lnTo>
                <a:cubicBezTo>
                  <a:pt x="461" y="4111"/>
                  <a:pt x="0" y="5116"/>
                  <a:pt x="0" y="6350"/>
                </a:cubicBezTo>
                <a:lnTo>
                  <a:pt x="0" y="117761"/>
                </a:lnTo>
                <a:cubicBezTo>
                  <a:pt x="0" y="119000"/>
                  <a:pt x="461" y="120000"/>
                  <a:pt x="1027" y="120000"/>
                </a:cubicBezTo>
                <a:lnTo>
                  <a:pt x="118977" y="120000"/>
                </a:lnTo>
                <a:cubicBezTo>
                  <a:pt x="119544" y="120000"/>
                  <a:pt x="120000" y="119000"/>
                  <a:pt x="120000" y="117761"/>
                </a:cubicBezTo>
                <a:lnTo>
                  <a:pt x="120000" y="6350"/>
                </a:lnTo>
                <a:cubicBezTo>
                  <a:pt x="120000" y="5116"/>
                  <a:pt x="119544" y="4111"/>
                  <a:pt x="118977" y="4111"/>
                </a:cubicBezTo>
                <a:lnTo>
                  <a:pt x="8044" y="4111"/>
                </a:lnTo>
                <a:lnTo>
                  <a:pt x="6294" y="0"/>
                </a:lnTo>
                <a:close/>
              </a:path>
            </a:pathLst>
          </a:custGeom>
          <a:solidFill>
            <a:schemeClr val="lt2">
              <a:alpha val="49800"/>
            </a:schemeClr>
          </a:solidFill>
          <a:ln cap="flat" cmpd="sng" w="12700">
            <a:solidFill>
              <a:srgbClr val="FFFFFF"/>
            </a:solidFill>
            <a:prstDash val="solid"/>
            <a:miter/>
            <a:headEnd len="med" w="med" type="none"/>
            <a:tailEnd len="med" w="med" type="none"/>
          </a:ln>
        </p:spPr>
        <p:txBody>
          <a:bodyPr anchorCtr="0" anchor="t" bIns="316675" lIns="316675" rIns="316675" tIns="316675">
            <a:noAutofit/>
          </a:bodyPr>
          <a:lstStyle/>
          <a:p>
            <a:pPr indent="-12636" lvl="0" marL="25336" marR="0" rtl="0" algn="l">
              <a:lnSpc>
                <a:spcPct val="149888"/>
              </a:lnSpc>
              <a:spcBef>
                <a:spcPts val="0"/>
              </a:spcBef>
              <a:buNone/>
            </a:pPr>
            <a:r>
              <a:t/>
            </a:r>
            <a:endParaRPr sz="1800">
              <a:solidFill>
                <a:schemeClr val="dk1"/>
              </a:solidFill>
              <a:latin typeface="Arial"/>
              <a:ea typeface="Arial"/>
              <a:cs typeface="Arial"/>
              <a:sym typeface="Arial"/>
            </a:endParaRPr>
          </a:p>
        </p:txBody>
      </p:sp>
      <p:sp>
        <p:nvSpPr>
          <p:cNvPr id="963" name="Shape 963"/>
          <p:cNvSpPr txBox="1"/>
          <p:nvPr/>
        </p:nvSpPr>
        <p:spPr>
          <a:xfrm>
            <a:off x="781695" y="1574850"/>
            <a:ext cx="10650600" cy="39513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7F7F7F"/>
              </a:buClr>
              <a:buSzPct val="100000"/>
              <a:buFont typeface="Arial"/>
              <a:buChar char="​"/>
            </a:pPr>
            <a:r>
              <a:rPr lang="en-US" sz="1200">
                <a:solidFill>
                  <a:srgbClr val="5C646A"/>
                </a:solidFill>
                <a:latin typeface="Arial"/>
                <a:ea typeface="Arial"/>
                <a:cs typeface="Arial"/>
                <a:sym typeface="Arial"/>
              </a:rPr>
              <a:t>Statement under the Private Securities Litigation Reform Act of 1995:</a:t>
            </a:r>
          </a:p>
          <a:p>
            <a:pPr indent="0" lvl="0" marL="0" marR="0" rtl="0" algn="l">
              <a:lnSpc>
                <a:spcPct val="100000"/>
              </a:lnSpc>
              <a:spcBef>
                <a:spcPts val="1400"/>
              </a:spcBef>
              <a:spcAft>
                <a:spcPts val="0"/>
              </a:spcAft>
              <a:buClr>
                <a:srgbClr val="7F7F7F"/>
              </a:buClr>
              <a:buSzPct val="100000"/>
              <a:buFont typeface="Arial"/>
              <a:buChar char="​"/>
            </a:pPr>
            <a:r>
              <a:rPr lang="en-US" sz="1200">
                <a:solidFill>
                  <a:srgbClr val="5C646A"/>
                </a:solidFill>
                <a:latin typeface="Arial"/>
                <a:ea typeface="Arial"/>
                <a:cs typeface="Arial"/>
                <a:sym typeface="Arial"/>
              </a:rPr>
              <a:t>This presentation may contain forward-looking statements that involve risks, uncertainties, and assumptions. If any such uncertainties materialize or if any of the assumptions proves incorrect, the results of salesforce.com, inc. could differ materially from the results expressed or implied by the forward-looking statements we make. All statements other than statements of historical fact could be deemed forward-looking, including any projections of product or service availability, subscriber growth, earnings, revenues, or other financial items and any statements regarding strategies or plans of management for future operations, statements of belief, any statements concerning new, planned, or upgraded services or technology developments and customer contracts or use of our services.</a:t>
            </a:r>
          </a:p>
          <a:p>
            <a:pPr indent="0" lvl="0" marL="0" marR="0" rtl="0" algn="l">
              <a:lnSpc>
                <a:spcPct val="100000"/>
              </a:lnSpc>
              <a:spcBef>
                <a:spcPts val="1400"/>
              </a:spcBef>
              <a:spcAft>
                <a:spcPts val="0"/>
              </a:spcAft>
              <a:buClr>
                <a:srgbClr val="7F7F7F"/>
              </a:buClr>
              <a:buSzPct val="100000"/>
              <a:buFont typeface="Arial"/>
              <a:buChar char="​"/>
            </a:pPr>
            <a:r>
              <a:rPr lang="en-US" sz="1200">
                <a:solidFill>
                  <a:srgbClr val="5C646A"/>
                </a:solidFill>
                <a:latin typeface="Arial"/>
                <a:ea typeface="Arial"/>
                <a:cs typeface="Arial"/>
                <a:sym typeface="Arial"/>
              </a:rPr>
              <a:t>The risks and uncertainties referred to above include – but are not limited to – risks associated with developing and delivering new functionality for our service, new products and services, our new business model, our past operating losses, possible fluctuations in our operating results and rate of growth, interruptions or delays in our Web hosting, breach of our security measures, the outcome of any litigation, risks associated with completed and any possible mergers and acquisitions, the immature market in which we operate, our relatively limited operating history, our ability to expand, retain, and motivate our employees and manage our growth, new releases of our service and successful customer deployment, our limited history reselling non-salesforce.com products, and utilization and selling to larger enterprise customers. Further information on potential factors that could affect the financial results of salesforce.com, inc. is included in our annual report on Form 10-K for the most recent fiscal year and in our quarterly report on Form 10-Q for the most recent fiscal quarter. These documents and others containing important disclosures are available on the SEC Filings section of the Investor Information section of our Web site.</a:t>
            </a:r>
          </a:p>
          <a:p>
            <a:pPr indent="0" lvl="0" marL="0" marR="0" rtl="0" algn="l">
              <a:lnSpc>
                <a:spcPct val="100000"/>
              </a:lnSpc>
              <a:spcBef>
                <a:spcPts val="1400"/>
              </a:spcBef>
              <a:spcAft>
                <a:spcPts val="0"/>
              </a:spcAft>
              <a:buClr>
                <a:srgbClr val="7F7F7F"/>
              </a:buClr>
              <a:buSzPct val="100000"/>
              <a:buFont typeface="Arial"/>
              <a:buChar char="​"/>
            </a:pPr>
            <a:r>
              <a:rPr lang="en-US" sz="1200">
                <a:solidFill>
                  <a:srgbClr val="5C646A"/>
                </a:solidFill>
                <a:latin typeface="Arial"/>
                <a:ea typeface="Arial"/>
                <a:cs typeface="Arial"/>
                <a:sym typeface="Arial"/>
              </a:rPr>
              <a:t>Any unreleased services or features referenced in this or other presentations, press releases or public statements are not currently available and may not be delivered on time or at all. Customers who purchase our services should make the purchase decisions based upon features that are currently available. Salesforce.com, inc. assumes no obligation and does not intend to update these forward-looking statements.</a:t>
            </a:r>
          </a:p>
          <a:p>
            <a:pPr indent="0" lvl="0" marL="0" marR="0" rtl="0" algn="l">
              <a:lnSpc>
                <a:spcPct val="100000"/>
              </a:lnSpc>
              <a:spcBef>
                <a:spcPts val="1400"/>
              </a:spcBef>
              <a:spcAft>
                <a:spcPts val="0"/>
              </a:spcAft>
              <a:buClr>
                <a:srgbClr val="7F7F7F"/>
              </a:buClr>
              <a:buFont typeface="Arial"/>
              <a:buNone/>
            </a:pPr>
            <a:r>
              <a:t/>
            </a:r>
            <a:endParaRPr sz="1200">
              <a:solidFill>
                <a:srgbClr val="5C646A"/>
              </a:solidFill>
              <a:latin typeface="Arial"/>
              <a:ea typeface="Arial"/>
              <a:cs typeface="Arial"/>
              <a:sym typeface="Arial"/>
            </a:endParaRP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8" name="Shape 968"/>
        <p:cNvGrpSpPr/>
        <p:nvPr/>
      </p:nvGrpSpPr>
      <p:grpSpPr>
        <a:xfrm>
          <a:off x="0" y="0"/>
          <a:ext cx="0" cy="0"/>
          <a:chOff x="0" y="0"/>
          <a:chExt cx="0" cy="0"/>
        </a:xfrm>
      </p:grpSpPr>
      <p:sp>
        <p:nvSpPr>
          <p:cNvPr id="969" name="Shape 969"/>
          <p:cNvSpPr txBox="1"/>
          <p:nvPr>
            <p:ph idx="1" type="body"/>
          </p:nvPr>
        </p:nvSpPr>
        <p:spPr>
          <a:xfrm>
            <a:off x="571648" y="1764284"/>
            <a:ext cx="11048700" cy="4223700"/>
          </a:xfrm>
          <a:prstGeom prst="rect">
            <a:avLst/>
          </a:prstGeom>
          <a:noFill/>
          <a:ln>
            <a:noFill/>
          </a:ln>
        </p:spPr>
        <p:txBody>
          <a:bodyPr anchorCtr="0" anchor="t" bIns="0" lIns="9125" rIns="0" tIns="0">
            <a:noAutofit/>
          </a:bodyPr>
          <a:lstStyle/>
          <a:p>
            <a:pPr indent="-457200" lvl="0" marL="457200" marR="0" rtl="0" algn="l">
              <a:lnSpc>
                <a:spcPct val="100000"/>
              </a:lnSpc>
              <a:spcBef>
                <a:spcPts val="0"/>
              </a:spcBef>
              <a:spcAft>
                <a:spcPts val="0"/>
              </a:spcAft>
              <a:buClr>
                <a:srgbClr val="7F7F7F"/>
              </a:buClr>
              <a:buSzPct val="100000"/>
              <a:buFont typeface="Arial"/>
              <a:buChar char="•"/>
            </a:pPr>
            <a:r>
              <a:rPr b="0" i="0" lang="en-US" sz="2000" u="none" cap="none" strike="noStrike">
                <a:solidFill>
                  <a:srgbClr val="7C868D"/>
                </a:solidFill>
                <a:latin typeface="Arial"/>
                <a:ea typeface="Arial"/>
                <a:cs typeface="Arial"/>
                <a:sym typeface="Arial"/>
              </a:rPr>
              <a:t>Configuration that has a meaningful impact on development.</a:t>
            </a:r>
          </a:p>
          <a:p>
            <a:pPr indent="-457200" lvl="0" marL="457200" marR="0" rtl="0" algn="l">
              <a:lnSpc>
                <a:spcPct val="100000"/>
              </a:lnSpc>
              <a:spcBef>
                <a:spcPts val="1200"/>
              </a:spcBef>
              <a:spcAft>
                <a:spcPts val="0"/>
              </a:spcAft>
              <a:buClr>
                <a:srgbClr val="7F7F7F"/>
              </a:buClr>
              <a:buSzPct val="100000"/>
              <a:buFont typeface="Arial"/>
              <a:buChar char="•"/>
            </a:pPr>
            <a:r>
              <a:rPr b="0" i="0" lang="en-US" sz="2000" u="none" cap="none" strike="noStrike">
                <a:solidFill>
                  <a:srgbClr val="7C868D"/>
                </a:solidFill>
                <a:latin typeface="Arial"/>
                <a:ea typeface="Arial"/>
                <a:cs typeface="Arial"/>
                <a:sym typeface="Arial"/>
              </a:rPr>
              <a:t>Can view development and not know configuration is a driving factor.</a:t>
            </a:r>
          </a:p>
          <a:p>
            <a:pPr indent="-457200" lvl="0" marL="457200" marR="0" rtl="0" algn="l">
              <a:lnSpc>
                <a:spcPct val="100000"/>
              </a:lnSpc>
              <a:spcBef>
                <a:spcPts val="1200"/>
              </a:spcBef>
              <a:spcAft>
                <a:spcPts val="0"/>
              </a:spcAft>
              <a:buClr>
                <a:srgbClr val="7F7F7F"/>
              </a:buClr>
              <a:buSzPct val="100000"/>
              <a:buFont typeface="Arial"/>
              <a:buChar char="•"/>
            </a:pPr>
            <a:r>
              <a:rPr b="0" i="0" lang="en-US" sz="2000" u="none" cap="none" strike="noStrike">
                <a:solidFill>
                  <a:srgbClr val="7C868D"/>
                </a:solidFill>
                <a:latin typeface="Arial"/>
                <a:ea typeface="Arial"/>
                <a:cs typeface="Arial"/>
                <a:sym typeface="Arial"/>
              </a:rPr>
              <a:t>Development: code or declarative</a:t>
            </a:r>
          </a:p>
        </p:txBody>
      </p:sp>
      <p:sp>
        <p:nvSpPr>
          <p:cNvPr id="970" name="Shape 970"/>
          <p:cNvSpPr txBox="1"/>
          <p:nvPr>
            <p:ph idx="2" type="body"/>
          </p:nvPr>
        </p:nvSpPr>
        <p:spPr>
          <a:xfrm>
            <a:off x="571648" y="1081137"/>
            <a:ext cx="11049000" cy="369300"/>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0"/>
              </a:spcAft>
              <a:buClr>
                <a:srgbClr val="7F7F7F"/>
              </a:buClr>
              <a:buSzPct val="25000"/>
              <a:buFont typeface="Arial"/>
              <a:buNone/>
            </a:pPr>
            <a:r>
              <a:t/>
            </a:r>
            <a:endParaRPr b="0" i="0" sz="2400" u="none" cap="none" strike="noStrike">
              <a:solidFill>
                <a:schemeClr val="accent2"/>
              </a:solidFill>
              <a:latin typeface="Arial"/>
              <a:ea typeface="Arial"/>
              <a:cs typeface="Arial"/>
              <a:sym typeface="Arial"/>
            </a:endParaRPr>
          </a:p>
        </p:txBody>
      </p:sp>
      <p:sp>
        <p:nvSpPr>
          <p:cNvPr id="971" name="Shape 971"/>
          <p:cNvSpPr txBox="1"/>
          <p:nvPr>
            <p:ph type="title"/>
          </p:nvPr>
        </p:nvSpPr>
        <p:spPr>
          <a:xfrm>
            <a:off x="571648" y="63500"/>
            <a:ext cx="11048700" cy="990000"/>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i="0" lang="en-US" sz="3200" u="none" cap="none" strike="noStrike">
                <a:solidFill>
                  <a:schemeClr val="accent1"/>
                </a:solidFill>
                <a:latin typeface="Arial"/>
                <a:ea typeface="Arial"/>
                <a:cs typeface="Arial"/>
                <a:sym typeface="Arial"/>
              </a:rPr>
              <a:t>What is Configuration in Disguise?</a:t>
            </a:r>
          </a:p>
        </p:txBody>
      </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6" name="Shape 976"/>
        <p:cNvGrpSpPr/>
        <p:nvPr/>
      </p:nvGrpSpPr>
      <p:grpSpPr>
        <a:xfrm>
          <a:off x="0" y="0"/>
          <a:ext cx="0" cy="0"/>
          <a:chOff x="0" y="0"/>
          <a:chExt cx="0" cy="0"/>
        </a:xfrm>
      </p:grpSpPr>
      <p:sp>
        <p:nvSpPr>
          <p:cNvPr id="977" name="Shape 977"/>
          <p:cNvSpPr txBox="1"/>
          <p:nvPr>
            <p:ph type="title"/>
          </p:nvPr>
        </p:nvSpPr>
        <p:spPr>
          <a:xfrm>
            <a:off x="571648" y="63500"/>
            <a:ext cx="11048700" cy="990000"/>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i="0" lang="en-US" sz="3200" u="none" cap="none" strike="noStrike">
                <a:solidFill>
                  <a:schemeClr val="accent1"/>
                </a:solidFill>
                <a:latin typeface="Arial"/>
                <a:ea typeface="Arial"/>
                <a:cs typeface="Arial"/>
                <a:sym typeface="Arial"/>
              </a:rPr>
              <a:t>Why Configuration?</a:t>
            </a:r>
          </a:p>
        </p:txBody>
      </p:sp>
      <p:sp>
        <p:nvSpPr>
          <p:cNvPr id="978" name="Shape 978"/>
          <p:cNvSpPr txBox="1"/>
          <p:nvPr>
            <p:ph idx="1" type="body"/>
          </p:nvPr>
        </p:nvSpPr>
        <p:spPr>
          <a:xfrm>
            <a:off x="571648" y="1081137"/>
            <a:ext cx="11049000" cy="369300"/>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0"/>
              </a:spcAft>
              <a:buClr>
                <a:srgbClr val="7F7F7F"/>
              </a:buClr>
              <a:buSzPct val="100000"/>
              <a:buFont typeface="Arial"/>
              <a:buNone/>
            </a:pPr>
            <a:r>
              <a:t/>
            </a:r>
            <a:endParaRPr b="0" i="0" sz="2400" u="none" cap="none" strike="noStrike">
              <a:solidFill>
                <a:schemeClr val="accent2"/>
              </a:solidFill>
              <a:latin typeface="Arial"/>
              <a:ea typeface="Arial"/>
              <a:cs typeface="Arial"/>
              <a:sym typeface="Arial"/>
            </a:endParaRPr>
          </a:p>
        </p:txBody>
      </p:sp>
      <p:graphicFrame>
        <p:nvGraphicFramePr>
          <p:cNvPr id="979" name="Shape 979"/>
          <p:cNvGraphicFramePr/>
          <p:nvPr/>
        </p:nvGraphicFramePr>
        <p:xfrm>
          <a:off x="509597" y="1627411"/>
          <a:ext cx="3000000" cy="3000000"/>
        </p:xfrm>
        <a:graphic>
          <a:graphicData uri="http://schemas.openxmlformats.org/drawingml/2006/table">
            <a:tbl>
              <a:tblPr firstCol="1" firstRow="1">
                <a:noFill/>
                <a:tableStyleId>{EEF3459C-E1FC-4081-9C3D-413DDB6733EE}</a:tableStyleId>
              </a:tblPr>
              <a:tblGrid>
                <a:gridCol w="1305700"/>
                <a:gridCol w="3353675"/>
                <a:gridCol w="3353675"/>
                <a:gridCol w="3353675"/>
              </a:tblGrid>
              <a:tr h="724800">
                <a:tc>
                  <a:txBody>
                    <a:bodyPr>
                      <a:noAutofit/>
                    </a:bodyPr>
                    <a:lstStyle/>
                    <a:p>
                      <a:pPr indent="0" lvl="0" marL="0" marR="0" rtl="0" algn="l">
                        <a:lnSpc>
                          <a:spcPct val="100000"/>
                        </a:lnSpc>
                        <a:spcBef>
                          <a:spcPts val="0"/>
                        </a:spcBef>
                        <a:spcAft>
                          <a:spcPts val="0"/>
                        </a:spcAft>
                        <a:buClr>
                          <a:schemeClr val="dk1"/>
                        </a:buClr>
                        <a:buSzPct val="25000"/>
                        <a:buFont typeface="Arial"/>
                        <a:buNone/>
                      </a:pPr>
                      <a:r>
                        <a:t/>
                      </a:r>
                      <a:endParaRPr b="0" sz="1600" u="none" cap="none" strike="noStrike">
                        <a:solidFill>
                          <a:schemeClr val="accent2"/>
                        </a:solidFill>
                        <a:latin typeface="Arial"/>
                        <a:ea typeface="Arial"/>
                        <a:cs typeface="Arial"/>
                        <a:sym typeface="Arial"/>
                      </a:endParaRPr>
                    </a:p>
                  </a:txBody>
                  <a:tcPr marT="45725" marB="45725" marR="91450" marL="91450" anchor="ctr">
                    <a:lnR cap="flat" cmpd="sng" w="9525">
                      <a:solidFill>
                        <a:srgbClr val="C9C9C9"/>
                      </a:solidFill>
                      <a:prstDash val="solid"/>
                      <a:round/>
                      <a:headEnd len="med" w="med" type="none"/>
                      <a:tailEnd len="med" w="med" type="none"/>
                    </a:lnR>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rgbClr val="0078A8"/>
                        </a:buClr>
                        <a:buSzPct val="25000"/>
                        <a:buFont typeface="Arial"/>
                        <a:buNone/>
                      </a:pPr>
                      <a:r>
                        <a:rPr lang="en-US" sz="1600" u="none" cap="none" strike="noStrike">
                          <a:solidFill>
                            <a:srgbClr val="0078A8"/>
                          </a:solidFill>
                          <a:latin typeface="Arial"/>
                          <a:ea typeface="Arial"/>
                          <a:cs typeface="Arial"/>
                          <a:sym typeface="Arial"/>
                        </a:rPr>
                        <a:t>Cost and Time</a:t>
                      </a:r>
                    </a:p>
                  </a:txBody>
                  <a:tcPr marT="45725" marB="45725" marR="91450" marL="91450" anchor="ctr">
                    <a:lnL cap="flat" cmpd="sng" w="9525">
                      <a:solidFill>
                        <a:srgbClr val="C9C9C9"/>
                      </a:solidFill>
                      <a:prstDash val="solid"/>
                      <a:round/>
                      <a:headEnd len="med" w="med" type="none"/>
                      <a:tailEnd len="med" w="med" type="none"/>
                    </a:lnL>
                    <a:lnR cap="flat" cmpd="sng" w="9525">
                      <a:solidFill>
                        <a:srgbClr val="C9C9C9"/>
                      </a:solidFill>
                      <a:prstDash val="solid"/>
                      <a:round/>
                      <a:headEnd len="med" w="med" type="none"/>
                      <a:tailEnd len="med" w="med" type="none"/>
                    </a:lnR>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rgbClr val="0078A8"/>
                        </a:buClr>
                        <a:buSzPct val="25000"/>
                        <a:buFont typeface="Arial"/>
                        <a:buNone/>
                      </a:pPr>
                      <a:r>
                        <a:rPr lang="en-US" sz="1600" u="none" cap="none" strike="noStrike">
                          <a:solidFill>
                            <a:srgbClr val="0078A8"/>
                          </a:solidFill>
                          <a:latin typeface="Arial"/>
                          <a:ea typeface="Arial"/>
                          <a:cs typeface="Arial"/>
                          <a:sym typeface="Arial"/>
                        </a:rPr>
                        <a:t>Maintenance</a:t>
                      </a:r>
                    </a:p>
                  </a:txBody>
                  <a:tcPr marT="45725" marB="45725" marR="91450" marL="91450" anchor="ctr">
                    <a:lnL cap="flat" cmpd="sng" w="9525">
                      <a:solidFill>
                        <a:srgbClr val="C9C9C9"/>
                      </a:solidFill>
                      <a:prstDash val="solid"/>
                      <a:round/>
                      <a:headEnd len="med" w="med" type="none"/>
                      <a:tailEnd len="med" w="med" type="none"/>
                    </a:lnL>
                    <a:lnR cap="flat" cmpd="sng" w="12700">
                      <a:solidFill>
                        <a:srgbClr val="C8C8C8"/>
                      </a:solidFill>
                      <a:prstDash val="solid"/>
                      <a:round/>
                      <a:headEnd len="med" w="med" type="none"/>
                      <a:tailEnd len="med" w="med" type="none"/>
                    </a:lnR>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rgbClr val="0078A8"/>
                        </a:buClr>
                        <a:buSzPct val="25000"/>
                        <a:buFont typeface="Arial"/>
                        <a:buNone/>
                      </a:pPr>
                      <a:r>
                        <a:rPr lang="en-US" sz="1600" u="none" cap="none" strike="noStrike">
                          <a:solidFill>
                            <a:srgbClr val="0078A8"/>
                          </a:solidFill>
                          <a:latin typeface="Arial"/>
                          <a:ea typeface="Arial"/>
                          <a:cs typeface="Arial"/>
                          <a:sym typeface="Arial"/>
                        </a:rPr>
                        <a:t>Complexity and Scalability</a:t>
                      </a:r>
                    </a:p>
                  </a:txBody>
                  <a:tcPr marT="45725" marB="45725" marR="91450" marL="91450" anchor="ctr">
                    <a:lnL cap="flat" cmpd="sng" w="12700">
                      <a:solidFill>
                        <a:srgbClr val="C8C8C8"/>
                      </a:solidFill>
                      <a:prstDash val="solid"/>
                      <a:round/>
                      <a:headEnd len="med" w="med" type="none"/>
                      <a:tailEnd len="med" w="med" type="none"/>
                    </a:lnL>
                    <a:lnB cap="flat" cmpd="sng" w="12700">
                      <a:solidFill>
                        <a:schemeClr val="lt2"/>
                      </a:solidFill>
                      <a:prstDash val="solid"/>
                      <a:round/>
                      <a:headEnd len="med" w="med" type="none"/>
                      <a:tailEnd len="med" w="med" type="none"/>
                    </a:lnB>
                  </a:tcPr>
                </a:tc>
              </a:tr>
              <a:tr h="1259275">
                <a:tc>
                  <a:txBody>
                    <a:bodyPr>
                      <a:noAutofit/>
                    </a:bodyPr>
                    <a:lstStyle/>
                    <a:p>
                      <a:pPr indent="0" lvl="0" marL="0" marR="0" rtl="0" algn="l">
                        <a:lnSpc>
                          <a:spcPct val="100000"/>
                        </a:lnSpc>
                        <a:spcBef>
                          <a:spcPts val="0"/>
                        </a:spcBef>
                        <a:spcAft>
                          <a:spcPts val="0"/>
                        </a:spcAft>
                        <a:buClr>
                          <a:schemeClr val="accent1"/>
                        </a:buClr>
                        <a:buSzPct val="25000"/>
                        <a:buFont typeface="Arial"/>
                        <a:buNone/>
                      </a:pPr>
                      <a:r>
                        <a:rPr lang="en-US" sz="1600" u="none" cap="none" strike="noStrike">
                          <a:solidFill>
                            <a:schemeClr val="accent1"/>
                          </a:solidFill>
                          <a:latin typeface="Arial"/>
                          <a:ea typeface="Arial"/>
                          <a:cs typeface="Arial"/>
                          <a:sym typeface="Arial"/>
                        </a:rPr>
                        <a:t>Code</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C9C9C9"/>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lang="en-US" sz="1600" u="none" cap="none" strike="noStrike">
                          <a:solidFill>
                            <a:schemeClr val="accent2"/>
                          </a:solidFill>
                          <a:latin typeface="Arial"/>
                          <a:ea typeface="Arial"/>
                          <a:cs typeface="Arial"/>
                          <a:sym typeface="Arial"/>
                        </a:rPr>
                        <a:t>Resource allocation and time to complete.</a:t>
                      </a:r>
                    </a:p>
                  </a:txBody>
                  <a:tcPr marT="45725" marB="45725" marR="91450" marL="91450">
                    <a:lnL cap="flat" cmpd="sng" w="9525">
                      <a:solidFill>
                        <a:srgbClr val="C9C9C9"/>
                      </a:solidFill>
                      <a:prstDash val="solid"/>
                      <a:round/>
                      <a:headEnd len="med" w="med" type="none"/>
                      <a:tailEnd len="med" w="med" type="none"/>
                    </a:lnL>
                    <a:lnR cap="flat" cmpd="sng" w="9525">
                      <a:solidFill>
                        <a:srgbClr val="C9C9C9"/>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lang="en-US" sz="1600" u="none" cap="none" strike="noStrike">
                          <a:solidFill>
                            <a:schemeClr val="accent2"/>
                          </a:solidFill>
                          <a:latin typeface="Arial"/>
                          <a:ea typeface="Arial"/>
                          <a:cs typeface="Arial"/>
                          <a:sym typeface="Arial"/>
                        </a:rPr>
                        <a:t>Who maintains code after initial development?</a:t>
                      </a:r>
                    </a:p>
                  </a:txBody>
                  <a:tcPr marT="45725" marB="45725" marR="91450" marL="91450">
                    <a:lnL cap="flat" cmpd="sng" w="9525">
                      <a:solidFill>
                        <a:srgbClr val="C9C9C9"/>
                      </a:solidFill>
                      <a:prstDash val="solid"/>
                      <a:round/>
                      <a:headEnd len="med" w="med" type="none"/>
                      <a:tailEnd len="med" w="med" type="none"/>
                    </a:lnL>
                    <a:lnR cap="flat" cmpd="sng" w="12700">
                      <a:solidFill>
                        <a:srgbClr val="C8C8C8"/>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lang="en-US" sz="1600" u="none" cap="none" strike="noStrike">
                          <a:solidFill>
                            <a:schemeClr val="accent2"/>
                          </a:solidFill>
                          <a:latin typeface="Arial"/>
                          <a:ea typeface="Arial"/>
                          <a:cs typeface="Arial"/>
                          <a:sym typeface="Arial"/>
                        </a:rPr>
                        <a:t>More complex and to scale potentially need more code.</a:t>
                      </a:r>
                    </a:p>
                  </a:txBody>
                  <a:tcPr marT="45725" marB="45725" marR="91450" marL="91450">
                    <a:lnL cap="flat" cmpd="sng" w="12700">
                      <a:solidFill>
                        <a:srgbClr val="C8C8C8"/>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r>
              <a:tr h="1705850">
                <a:tc>
                  <a:txBody>
                    <a:bodyPr>
                      <a:noAutofit/>
                    </a:bodyPr>
                    <a:lstStyle/>
                    <a:p>
                      <a:pPr indent="0" lvl="0" marL="0" marR="0" rtl="0" algn="l">
                        <a:lnSpc>
                          <a:spcPct val="100000"/>
                        </a:lnSpc>
                        <a:spcBef>
                          <a:spcPts val="0"/>
                        </a:spcBef>
                        <a:spcAft>
                          <a:spcPts val="0"/>
                        </a:spcAft>
                        <a:buClr>
                          <a:schemeClr val="accent1"/>
                        </a:buClr>
                        <a:buSzPct val="25000"/>
                        <a:buFont typeface="Arial"/>
                        <a:buNone/>
                      </a:pPr>
                      <a:r>
                        <a:rPr lang="en-US" sz="1600" u="none" cap="none" strike="noStrike">
                          <a:solidFill>
                            <a:schemeClr val="accent1"/>
                          </a:solidFill>
                          <a:latin typeface="Arial"/>
                          <a:ea typeface="Arial"/>
                          <a:cs typeface="Arial"/>
                          <a:sym typeface="Arial"/>
                        </a:rPr>
                        <a:t>Clicks</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C9C9C9"/>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lang="en-US" sz="1600" u="none" cap="none" strike="noStrike">
                          <a:solidFill>
                            <a:schemeClr val="accent2"/>
                          </a:solidFill>
                          <a:latin typeface="Arial"/>
                          <a:ea typeface="Arial"/>
                          <a:cs typeface="Arial"/>
                          <a:sym typeface="Arial"/>
                        </a:rPr>
                        <a:t>Declarative is fast with platform tools available.</a:t>
                      </a:r>
                    </a:p>
                  </a:txBody>
                  <a:tcPr marT="45725" marB="45725" marR="91450" marL="91450">
                    <a:lnL cap="flat" cmpd="sng" w="9525">
                      <a:solidFill>
                        <a:srgbClr val="C9C9C9"/>
                      </a:solidFill>
                      <a:prstDash val="solid"/>
                      <a:round/>
                      <a:headEnd len="med" w="med" type="none"/>
                      <a:tailEnd len="med" w="med" type="none"/>
                    </a:lnL>
                    <a:lnR cap="flat" cmpd="sng" w="9525">
                      <a:solidFill>
                        <a:srgbClr val="C9C9C9"/>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lang="en-US" sz="1600" u="none" cap="none" strike="noStrike">
                          <a:solidFill>
                            <a:schemeClr val="accent2"/>
                          </a:solidFill>
                          <a:latin typeface="Arial"/>
                          <a:ea typeface="Arial"/>
                          <a:cs typeface="Arial"/>
                          <a:sym typeface="Arial"/>
                        </a:rPr>
                        <a:t>No code or test automation to maintain.  Regular releases.</a:t>
                      </a:r>
                    </a:p>
                  </a:txBody>
                  <a:tcPr marT="45725" marB="45725" marR="91450" marL="91450">
                    <a:lnL cap="flat" cmpd="sng" w="9525">
                      <a:solidFill>
                        <a:srgbClr val="C9C9C9"/>
                      </a:solidFill>
                      <a:prstDash val="solid"/>
                      <a:round/>
                      <a:headEnd len="med" w="med" type="none"/>
                      <a:tailEnd len="med" w="med" type="none"/>
                    </a:lnL>
                    <a:lnR cap="flat" cmpd="sng" w="12700">
                      <a:solidFill>
                        <a:srgbClr val="C8C8C8"/>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lang="en-US" sz="1600" u="none" cap="none" strike="noStrike">
                          <a:solidFill>
                            <a:schemeClr val="accent2"/>
                          </a:solidFill>
                          <a:latin typeface="Arial"/>
                          <a:ea typeface="Arial"/>
                          <a:cs typeface="Arial"/>
                          <a:sym typeface="Arial"/>
                        </a:rPr>
                        <a:t>Can build complex things with clicks.  Limitations are design focused not execution focus.</a:t>
                      </a:r>
                    </a:p>
                  </a:txBody>
                  <a:tcPr marT="45725" marB="45725" marR="91450" marL="91450">
                    <a:lnL cap="flat" cmpd="sng" w="12700">
                      <a:solidFill>
                        <a:srgbClr val="C8C8C8"/>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bl>
          </a:graphicData>
        </a:graphic>
      </p:graphicFrame>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4" name="Shape 984"/>
        <p:cNvGrpSpPr/>
        <p:nvPr/>
      </p:nvGrpSpPr>
      <p:grpSpPr>
        <a:xfrm>
          <a:off x="0" y="0"/>
          <a:ext cx="0" cy="0"/>
          <a:chOff x="0" y="0"/>
          <a:chExt cx="0" cy="0"/>
        </a:xfrm>
      </p:grpSpPr>
      <p:sp>
        <p:nvSpPr>
          <p:cNvPr id="985" name="Shape 985"/>
          <p:cNvSpPr txBox="1"/>
          <p:nvPr>
            <p:ph idx="1" type="body"/>
          </p:nvPr>
        </p:nvSpPr>
        <p:spPr>
          <a:xfrm>
            <a:off x="571648" y="1764284"/>
            <a:ext cx="11048700" cy="4223700"/>
          </a:xfrm>
          <a:prstGeom prst="rect">
            <a:avLst/>
          </a:prstGeom>
          <a:noFill/>
          <a:ln>
            <a:noFill/>
          </a:ln>
        </p:spPr>
        <p:txBody>
          <a:bodyPr anchorCtr="0" anchor="t" bIns="0" lIns="9125" rIns="0" tIns="0">
            <a:noAutofit/>
          </a:bodyPr>
          <a:lstStyle/>
          <a:p>
            <a:pPr indent="-457200" lvl="0" marL="457200" marR="0" rtl="0" algn="l">
              <a:lnSpc>
                <a:spcPct val="100000"/>
              </a:lnSpc>
              <a:spcBef>
                <a:spcPts val="0"/>
              </a:spcBef>
              <a:spcAft>
                <a:spcPts val="0"/>
              </a:spcAft>
              <a:buClr>
                <a:srgbClr val="7F7F7F"/>
              </a:buClr>
              <a:buSzPct val="100000"/>
              <a:buFont typeface="Arial"/>
              <a:buChar char="•"/>
            </a:pPr>
            <a:r>
              <a:rPr b="0" i="0" lang="en-US" sz="2000" u="none" cap="none" strike="noStrike">
                <a:solidFill>
                  <a:srgbClr val="7C868D"/>
                </a:solidFill>
                <a:latin typeface="Arial"/>
                <a:ea typeface="Arial"/>
                <a:cs typeface="Arial"/>
                <a:sym typeface="Arial"/>
              </a:rPr>
              <a:t>Custom Settings</a:t>
            </a:r>
          </a:p>
          <a:p>
            <a:pPr indent="-457200" lvl="0" marL="457200" marR="0" rtl="0" algn="l">
              <a:lnSpc>
                <a:spcPct val="100000"/>
              </a:lnSpc>
              <a:spcBef>
                <a:spcPts val="1200"/>
              </a:spcBef>
              <a:spcAft>
                <a:spcPts val="0"/>
              </a:spcAft>
              <a:buClr>
                <a:srgbClr val="7F7F7F"/>
              </a:buClr>
              <a:buSzPct val="100000"/>
              <a:buFont typeface="Arial"/>
              <a:buChar char="•"/>
            </a:pPr>
            <a:r>
              <a:rPr b="0" i="0" lang="en-US" sz="2000" u="none" cap="none" strike="noStrike">
                <a:solidFill>
                  <a:srgbClr val="7C868D"/>
                </a:solidFill>
                <a:latin typeface="Arial"/>
                <a:ea typeface="Arial"/>
                <a:cs typeface="Arial"/>
                <a:sym typeface="Arial"/>
              </a:rPr>
              <a:t>Custom Labels</a:t>
            </a:r>
          </a:p>
          <a:p>
            <a:pPr indent="-457200" lvl="0" marL="457200" marR="0" rtl="0" algn="l">
              <a:lnSpc>
                <a:spcPct val="100000"/>
              </a:lnSpc>
              <a:spcBef>
                <a:spcPts val="1200"/>
              </a:spcBef>
              <a:spcAft>
                <a:spcPts val="0"/>
              </a:spcAft>
              <a:buClr>
                <a:srgbClr val="7F7F7F"/>
              </a:buClr>
              <a:buSzPct val="100000"/>
              <a:buFont typeface="Arial"/>
              <a:buChar char="•"/>
            </a:pPr>
            <a:r>
              <a:rPr b="0" i="0" lang="en-US" sz="2000" u="none" cap="none" strike="noStrike">
                <a:solidFill>
                  <a:srgbClr val="7C868D"/>
                </a:solidFill>
                <a:latin typeface="Arial"/>
                <a:ea typeface="Arial"/>
                <a:cs typeface="Arial"/>
                <a:sym typeface="Arial"/>
              </a:rPr>
              <a:t>Field Sets</a:t>
            </a:r>
          </a:p>
          <a:p>
            <a:pPr indent="-457200" lvl="0" marL="457200" marR="0" rtl="0" algn="l">
              <a:lnSpc>
                <a:spcPct val="100000"/>
              </a:lnSpc>
              <a:spcBef>
                <a:spcPts val="1200"/>
              </a:spcBef>
              <a:spcAft>
                <a:spcPts val="0"/>
              </a:spcAft>
              <a:buClr>
                <a:srgbClr val="7C868D"/>
              </a:buClr>
              <a:buSzPct val="100000"/>
              <a:buFont typeface="Arial"/>
              <a:buChar char="•"/>
            </a:pPr>
            <a:r>
              <a:rPr lang="en-US">
                <a:solidFill>
                  <a:srgbClr val="7C868D"/>
                </a:solidFill>
              </a:rPr>
              <a:t>Custom Metadata Types</a:t>
            </a:r>
          </a:p>
        </p:txBody>
      </p:sp>
      <p:sp>
        <p:nvSpPr>
          <p:cNvPr id="986" name="Shape 986"/>
          <p:cNvSpPr txBox="1"/>
          <p:nvPr>
            <p:ph idx="2" type="body"/>
          </p:nvPr>
        </p:nvSpPr>
        <p:spPr>
          <a:xfrm>
            <a:off x="571648" y="1081137"/>
            <a:ext cx="11049000" cy="369300"/>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0"/>
              </a:spcAft>
              <a:buClr>
                <a:srgbClr val="7F7F7F"/>
              </a:buClr>
              <a:buSzPct val="25000"/>
              <a:buFont typeface="Arial"/>
              <a:buNone/>
            </a:pPr>
            <a:r>
              <a:t/>
            </a:r>
            <a:endParaRPr b="0" i="0" sz="2400" u="none" cap="none" strike="noStrike">
              <a:solidFill>
                <a:schemeClr val="accent2"/>
              </a:solidFill>
              <a:latin typeface="Arial"/>
              <a:ea typeface="Arial"/>
              <a:cs typeface="Arial"/>
              <a:sym typeface="Arial"/>
            </a:endParaRPr>
          </a:p>
        </p:txBody>
      </p:sp>
      <p:sp>
        <p:nvSpPr>
          <p:cNvPr id="987" name="Shape 987"/>
          <p:cNvSpPr txBox="1"/>
          <p:nvPr>
            <p:ph type="title"/>
          </p:nvPr>
        </p:nvSpPr>
        <p:spPr>
          <a:xfrm>
            <a:off x="571648" y="63500"/>
            <a:ext cx="11048700" cy="990000"/>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i="0" lang="en-US" sz="3200" u="none" cap="none" strike="noStrike">
                <a:solidFill>
                  <a:schemeClr val="accent1"/>
                </a:solidFill>
                <a:latin typeface="Arial"/>
                <a:ea typeface="Arial"/>
                <a:cs typeface="Arial"/>
                <a:sym typeface="Arial"/>
              </a:rPr>
              <a:t>What kind of Configuration?</a:t>
            </a:r>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2" name="Shape 992"/>
        <p:cNvGrpSpPr/>
        <p:nvPr/>
      </p:nvGrpSpPr>
      <p:grpSpPr>
        <a:xfrm>
          <a:off x="0" y="0"/>
          <a:ext cx="0" cy="0"/>
          <a:chOff x="0" y="0"/>
          <a:chExt cx="0" cy="0"/>
        </a:xfrm>
      </p:grpSpPr>
      <p:sp>
        <p:nvSpPr>
          <p:cNvPr id="993" name="Shape 993"/>
          <p:cNvSpPr txBox="1"/>
          <p:nvPr>
            <p:ph idx="2" type="body"/>
          </p:nvPr>
        </p:nvSpPr>
        <p:spPr>
          <a:xfrm>
            <a:off x="571648" y="1081137"/>
            <a:ext cx="11049000" cy="369300"/>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0"/>
              </a:spcAft>
              <a:buClr>
                <a:srgbClr val="7F7F7F"/>
              </a:buClr>
              <a:buSzPct val="25000"/>
              <a:buFont typeface="Arial"/>
              <a:buNone/>
            </a:pPr>
            <a:r>
              <a:rPr b="0" i="0" lang="en-US" sz="2400" u="none" cap="none" strike="noStrike">
                <a:solidFill>
                  <a:schemeClr val="accent2"/>
                </a:solidFill>
                <a:latin typeface="Arial"/>
                <a:ea typeface="Arial"/>
                <a:cs typeface="Arial"/>
                <a:sym typeface="Arial"/>
              </a:rPr>
              <a:t>Similar to custom objects, custom sets of data.</a:t>
            </a:r>
          </a:p>
        </p:txBody>
      </p:sp>
      <p:sp>
        <p:nvSpPr>
          <p:cNvPr id="994" name="Shape 994"/>
          <p:cNvSpPr txBox="1"/>
          <p:nvPr>
            <p:ph type="title"/>
          </p:nvPr>
        </p:nvSpPr>
        <p:spPr>
          <a:xfrm>
            <a:off x="571648" y="63500"/>
            <a:ext cx="11048700" cy="990000"/>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i="0" lang="en-US" sz="3200" u="none" cap="none" strike="noStrike">
                <a:solidFill>
                  <a:schemeClr val="accent1"/>
                </a:solidFill>
                <a:latin typeface="Arial"/>
                <a:ea typeface="Arial"/>
                <a:cs typeface="Arial"/>
                <a:sym typeface="Arial"/>
              </a:rPr>
              <a:t>Custom Settings</a:t>
            </a:r>
          </a:p>
        </p:txBody>
      </p:sp>
      <p:pic>
        <p:nvPicPr>
          <p:cNvPr descr="Screen Shot 2016-12-10 at 2.06.02 PM.png" id="995" name="Shape 995"/>
          <p:cNvPicPr preferRelativeResize="0"/>
          <p:nvPr/>
        </p:nvPicPr>
        <p:blipFill rotWithShape="1">
          <a:blip r:embed="rId3">
            <a:alphaModFix/>
          </a:blip>
          <a:srcRect b="8151" l="0" r="0" t="8151"/>
          <a:stretch/>
        </p:blipFill>
        <p:spPr>
          <a:xfrm>
            <a:off x="571643" y="1684775"/>
            <a:ext cx="1924200" cy="4300500"/>
          </a:xfrm>
          <a:prstGeom prst="rect">
            <a:avLst/>
          </a:prstGeom>
          <a:noFill/>
          <a:ln>
            <a:noFill/>
          </a:ln>
        </p:spPr>
      </p:pic>
      <p:pic>
        <p:nvPicPr>
          <p:cNvPr descr="Screen Shot 2016-12-11 at 9.47.05 PM.png" id="996" name="Shape 996"/>
          <p:cNvPicPr preferRelativeResize="0"/>
          <p:nvPr/>
        </p:nvPicPr>
        <p:blipFill>
          <a:blip r:embed="rId4">
            <a:alphaModFix/>
          </a:blip>
          <a:stretch>
            <a:fillRect/>
          </a:stretch>
        </p:blipFill>
        <p:spPr>
          <a:xfrm>
            <a:off x="2853524" y="1555475"/>
            <a:ext cx="8189151" cy="4559099"/>
          </a:xfrm>
          <a:prstGeom prst="rect">
            <a:avLst/>
          </a:prstGeom>
          <a:noFill/>
          <a:ln>
            <a:noFill/>
          </a:ln>
        </p:spPr>
      </p:pic>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1" name="Shape 1001"/>
        <p:cNvGrpSpPr/>
        <p:nvPr/>
      </p:nvGrpSpPr>
      <p:grpSpPr>
        <a:xfrm>
          <a:off x="0" y="0"/>
          <a:ext cx="0" cy="0"/>
          <a:chOff x="0" y="0"/>
          <a:chExt cx="0" cy="0"/>
        </a:xfrm>
      </p:grpSpPr>
      <p:sp>
        <p:nvSpPr>
          <p:cNvPr id="1002" name="Shape 1002"/>
          <p:cNvSpPr txBox="1"/>
          <p:nvPr>
            <p:ph type="title"/>
          </p:nvPr>
        </p:nvSpPr>
        <p:spPr>
          <a:xfrm>
            <a:off x="571648" y="63500"/>
            <a:ext cx="11048700" cy="990000"/>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i="0" lang="en-US" sz="3200" u="none" cap="none" strike="noStrike">
                <a:solidFill>
                  <a:schemeClr val="accent1"/>
                </a:solidFill>
                <a:latin typeface="Arial"/>
                <a:ea typeface="Arial"/>
                <a:cs typeface="Arial"/>
                <a:sym typeface="Arial"/>
              </a:rPr>
              <a:t>Hierarchy and List Custom Settings</a:t>
            </a:r>
          </a:p>
        </p:txBody>
      </p:sp>
      <p:sp>
        <p:nvSpPr>
          <p:cNvPr id="1003" name="Shape 1003"/>
          <p:cNvSpPr txBox="1"/>
          <p:nvPr>
            <p:ph idx="1" type="body"/>
          </p:nvPr>
        </p:nvSpPr>
        <p:spPr>
          <a:xfrm>
            <a:off x="571648" y="1081137"/>
            <a:ext cx="11049000" cy="369300"/>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0"/>
              </a:spcAft>
              <a:buClr>
                <a:srgbClr val="7F7F7F"/>
              </a:buClr>
              <a:buSzPct val="100000"/>
              <a:buFont typeface="Arial"/>
              <a:buChar char="​"/>
            </a:pPr>
            <a:r>
              <a:rPr b="0" i="0" lang="en-US" sz="2400" u="none" cap="none" strike="noStrike">
                <a:solidFill>
                  <a:schemeClr val="accent2"/>
                </a:solidFill>
                <a:latin typeface="Arial"/>
                <a:ea typeface="Arial"/>
                <a:cs typeface="Arial"/>
                <a:sym typeface="Arial"/>
              </a:rPr>
              <a:t>Which should I use?</a:t>
            </a:r>
          </a:p>
        </p:txBody>
      </p:sp>
      <p:graphicFrame>
        <p:nvGraphicFramePr>
          <p:cNvPr id="1004" name="Shape 1004"/>
          <p:cNvGraphicFramePr/>
          <p:nvPr/>
        </p:nvGraphicFramePr>
        <p:xfrm>
          <a:off x="509597" y="1627411"/>
          <a:ext cx="3000000" cy="3000000"/>
        </p:xfrm>
        <a:graphic>
          <a:graphicData uri="http://schemas.openxmlformats.org/drawingml/2006/table">
            <a:tbl>
              <a:tblPr firstCol="1" firstRow="1">
                <a:noFill/>
                <a:tableStyleId>{EEF3459C-E1FC-4081-9C3D-413DDB6733EE}</a:tableStyleId>
              </a:tblPr>
              <a:tblGrid>
                <a:gridCol w="1305700"/>
                <a:gridCol w="3353675"/>
                <a:gridCol w="1201100"/>
                <a:gridCol w="5506250"/>
              </a:tblGrid>
              <a:tr h="724800">
                <a:tc>
                  <a:txBody>
                    <a:bodyPr>
                      <a:noAutofit/>
                    </a:bodyPr>
                    <a:lstStyle/>
                    <a:p>
                      <a:pPr indent="0" lvl="0" marL="0" marR="0" rtl="0" algn="l">
                        <a:lnSpc>
                          <a:spcPct val="100000"/>
                        </a:lnSpc>
                        <a:spcBef>
                          <a:spcPts val="0"/>
                        </a:spcBef>
                        <a:spcAft>
                          <a:spcPts val="0"/>
                        </a:spcAft>
                        <a:buClr>
                          <a:schemeClr val="dk1"/>
                        </a:buClr>
                        <a:buSzPct val="25000"/>
                        <a:buFont typeface="Arial"/>
                        <a:buNone/>
                      </a:pPr>
                      <a:r>
                        <a:t/>
                      </a:r>
                      <a:endParaRPr b="0" sz="1600" u="none" cap="none" strike="noStrike">
                        <a:solidFill>
                          <a:schemeClr val="accent2"/>
                        </a:solidFill>
                        <a:latin typeface="Arial"/>
                        <a:ea typeface="Arial"/>
                        <a:cs typeface="Arial"/>
                        <a:sym typeface="Arial"/>
                      </a:endParaRPr>
                    </a:p>
                  </a:txBody>
                  <a:tcPr marT="45725" marB="45725" marR="91450" marL="91450" anchor="ctr">
                    <a:lnR cap="flat" cmpd="sng" w="9525">
                      <a:solidFill>
                        <a:srgbClr val="C9C9C9"/>
                      </a:solidFill>
                      <a:prstDash val="solid"/>
                      <a:round/>
                      <a:headEnd len="med" w="med" type="none"/>
                      <a:tailEnd len="med" w="med" type="none"/>
                    </a:lnR>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rgbClr val="0078A8"/>
                        </a:buClr>
                        <a:buSzPct val="25000"/>
                        <a:buFont typeface="Arial"/>
                        <a:buNone/>
                      </a:pPr>
                      <a:r>
                        <a:rPr lang="en-US" sz="1600" u="none" cap="none" strike="noStrike">
                          <a:solidFill>
                            <a:srgbClr val="0078A8"/>
                          </a:solidFill>
                          <a:latin typeface="Arial"/>
                          <a:ea typeface="Arial"/>
                          <a:cs typeface="Arial"/>
                          <a:sym typeface="Arial"/>
                        </a:rPr>
                        <a:t>Type</a:t>
                      </a:r>
                    </a:p>
                  </a:txBody>
                  <a:tcPr marT="45725" marB="45725" marR="91450" marL="91450" anchor="ctr">
                    <a:lnL cap="flat" cmpd="sng" w="9525">
                      <a:solidFill>
                        <a:srgbClr val="C9C9C9"/>
                      </a:solidFill>
                      <a:prstDash val="solid"/>
                      <a:round/>
                      <a:headEnd len="med" w="med" type="none"/>
                      <a:tailEnd len="med" w="med" type="none"/>
                    </a:lnL>
                    <a:lnR cap="flat" cmpd="sng" w="9525">
                      <a:solidFill>
                        <a:srgbClr val="C9C9C9"/>
                      </a:solidFill>
                      <a:prstDash val="solid"/>
                      <a:round/>
                      <a:headEnd len="med" w="med" type="none"/>
                      <a:tailEnd len="med" w="med" type="none"/>
                    </a:lnR>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rgbClr val="0078A8"/>
                        </a:buClr>
                        <a:buSzPct val="25000"/>
                        <a:buFont typeface="Arial"/>
                        <a:buNone/>
                      </a:pPr>
                      <a:r>
                        <a:rPr lang="en-US" sz="1600" u="none" cap="none" strike="noStrike">
                          <a:solidFill>
                            <a:srgbClr val="0078A8"/>
                          </a:solidFill>
                          <a:latin typeface="Arial"/>
                          <a:ea typeface="Arial"/>
                          <a:cs typeface="Arial"/>
                          <a:sym typeface="Arial"/>
                        </a:rPr>
                        <a:t>Apex</a:t>
                      </a:r>
                    </a:p>
                  </a:txBody>
                  <a:tcPr marT="45725" marB="45725" marR="91450" marL="91450" anchor="ctr">
                    <a:lnL cap="flat" cmpd="sng" w="9525">
                      <a:solidFill>
                        <a:srgbClr val="C9C9C9"/>
                      </a:solidFill>
                      <a:prstDash val="solid"/>
                      <a:round/>
                      <a:headEnd len="med" w="med" type="none"/>
                      <a:tailEnd len="med" w="med" type="none"/>
                    </a:lnL>
                    <a:lnR cap="flat" cmpd="sng" w="12700">
                      <a:solidFill>
                        <a:srgbClr val="C8C8C8"/>
                      </a:solidFill>
                      <a:prstDash val="solid"/>
                      <a:round/>
                      <a:headEnd len="med" w="med" type="none"/>
                      <a:tailEnd len="med" w="med" type="none"/>
                    </a:lnR>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rgbClr val="0078A8"/>
                        </a:buClr>
                        <a:buSzPct val="25000"/>
                        <a:buFont typeface="Arial"/>
                        <a:buNone/>
                      </a:pPr>
                      <a:r>
                        <a:rPr lang="en-US" sz="1600" u="none" cap="none" strike="noStrike">
                          <a:solidFill>
                            <a:srgbClr val="0078A8"/>
                          </a:solidFill>
                          <a:latin typeface="Arial"/>
                          <a:ea typeface="Arial"/>
                          <a:cs typeface="Arial"/>
                          <a:sym typeface="Arial"/>
                        </a:rPr>
                        <a:t>Formula</a:t>
                      </a:r>
                    </a:p>
                  </a:txBody>
                  <a:tcPr marT="45725" marB="45725" marR="91450" marL="91450" anchor="ctr">
                    <a:lnL cap="flat" cmpd="sng" w="12700">
                      <a:solidFill>
                        <a:srgbClr val="C8C8C8"/>
                      </a:solidFill>
                      <a:prstDash val="solid"/>
                      <a:round/>
                      <a:headEnd len="med" w="med" type="none"/>
                      <a:tailEnd len="med" w="med" type="none"/>
                    </a:lnL>
                    <a:lnB cap="flat" cmpd="sng" w="12700">
                      <a:solidFill>
                        <a:schemeClr val="lt2"/>
                      </a:solidFill>
                      <a:prstDash val="solid"/>
                      <a:round/>
                      <a:headEnd len="med" w="med" type="none"/>
                      <a:tailEnd len="med" w="med" type="none"/>
                    </a:lnB>
                  </a:tcPr>
                </a:tc>
              </a:tr>
              <a:tr h="1374525">
                <a:tc>
                  <a:txBody>
                    <a:bodyPr>
                      <a:noAutofit/>
                    </a:bodyPr>
                    <a:lstStyle/>
                    <a:p>
                      <a:pPr indent="0" lvl="0" marL="0" marR="0" rtl="0" algn="l">
                        <a:lnSpc>
                          <a:spcPct val="100000"/>
                        </a:lnSpc>
                        <a:spcBef>
                          <a:spcPts val="0"/>
                        </a:spcBef>
                        <a:spcAft>
                          <a:spcPts val="0"/>
                        </a:spcAft>
                        <a:buClr>
                          <a:schemeClr val="accent1"/>
                        </a:buClr>
                        <a:buSzPct val="25000"/>
                        <a:buFont typeface="Arial"/>
                        <a:buNone/>
                      </a:pPr>
                      <a:r>
                        <a:rPr lang="en-US" sz="1600" u="none" cap="none" strike="noStrike">
                          <a:solidFill>
                            <a:schemeClr val="accent1"/>
                          </a:solidFill>
                          <a:latin typeface="Arial"/>
                          <a:ea typeface="Arial"/>
                          <a:cs typeface="Arial"/>
                          <a:sym typeface="Arial"/>
                        </a:rPr>
                        <a:t>Hierarchy</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C9C9C9"/>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lang="en-US" sz="1600" u="none" cap="none" strike="noStrike">
                          <a:solidFill>
                            <a:schemeClr val="accent2"/>
                          </a:solidFill>
                          <a:latin typeface="Arial"/>
                          <a:ea typeface="Arial"/>
                          <a:cs typeface="Arial"/>
                          <a:sym typeface="Arial"/>
                        </a:rPr>
                        <a:t>Built-in hierarchical logic let’s you personalize for profile or user.</a:t>
                      </a:r>
                    </a:p>
                  </a:txBody>
                  <a:tcPr marT="45725" marB="45725" marR="91450" marL="91450">
                    <a:lnL cap="flat" cmpd="sng" w="9525">
                      <a:solidFill>
                        <a:srgbClr val="C9C9C9"/>
                      </a:solidFill>
                      <a:prstDash val="solid"/>
                      <a:round/>
                      <a:headEnd len="med" w="med" type="none"/>
                      <a:tailEnd len="med" w="med" type="none"/>
                    </a:lnL>
                    <a:lnR cap="flat" cmpd="sng" w="9525">
                      <a:solidFill>
                        <a:srgbClr val="C9C9C9"/>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lang="en-US" sz="1600" u="none" cap="none" strike="noStrike">
                          <a:solidFill>
                            <a:schemeClr val="accent2"/>
                          </a:solidFill>
                          <a:latin typeface="Arial"/>
                          <a:ea typeface="Arial"/>
                          <a:cs typeface="Arial"/>
                          <a:sym typeface="Arial"/>
                        </a:rPr>
                        <a:t>Yes</a:t>
                      </a:r>
                    </a:p>
                  </a:txBody>
                  <a:tcPr marT="45725" marB="45725" marR="91450" marL="91450">
                    <a:lnL cap="flat" cmpd="sng" w="9525">
                      <a:solidFill>
                        <a:srgbClr val="C9C9C9"/>
                      </a:solidFill>
                      <a:prstDash val="solid"/>
                      <a:round/>
                      <a:headEnd len="med" w="med" type="none"/>
                      <a:tailEnd len="med" w="med" type="none"/>
                    </a:lnL>
                    <a:lnR cap="flat" cmpd="sng" w="12700">
                      <a:solidFill>
                        <a:srgbClr val="C8C8C8"/>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lang="en-US" sz="1600" u="none" cap="none" strike="noStrike">
                          <a:solidFill>
                            <a:schemeClr val="accent2"/>
                          </a:solidFill>
                          <a:latin typeface="Arial"/>
                          <a:ea typeface="Arial"/>
                          <a:cs typeface="Arial"/>
                          <a:sym typeface="Arial"/>
                        </a:rPr>
                        <a:t>Yes</a:t>
                      </a:r>
                    </a:p>
                    <a:p>
                      <a:pPr indent="0" lvl="0" marL="0" marR="0" rtl="0" algn="l">
                        <a:lnSpc>
                          <a:spcPct val="100000"/>
                        </a:lnSpc>
                        <a:spcBef>
                          <a:spcPts val="800"/>
                        </a:spcBef>
                        <a:spcAft>
                          <a:spcPts val="0"/>
                        </a:spcAft>
                        <a:buClr>
                          <a:schemeClr val="dk1"/>
                        </a:buClr>
                        <a:buSzPct val="25000"/>
                        <a:buFont typeface="Arial"/>
                        <a:buNone/>
                      </a:pPr>
                      <a:r>
                        <a:t/>
                      </a:r>
                      <a:endParaRPr sz="1600" u="none" cap="none" strike="noStrike">
                        <a:solidFill>
                          <a:schemeClr val="accent2"/>
                        </a:solidFill>
                        <a:latin typeface="Arial"/>
                        <a:ea typeface="Arial"/>
                        <a:cs typeface="Arial"/>
                        <a:sym typeface="Arial"/>
                      </a:endParaRPr>
                    </a:p>
                    <a:p>
                      <a:pPr indent="0" lvl="0" marL="0" marR="0" rtl="0" algn="l">
                        <a:lnSpc>
                          <a:spcPct val="100000"/>
                        </a:lnSpc>
                        <a:spcBef>
                          <a:spcPts val="800"/>
                        </a:spcBef>
                        <a:spcAft>
                          <a:spcPts val="0"/>
                        </a:spcAft>
                        <a:buClr>
                          <a:schemeClr val="accent2"/>
                        </a:buClr>
                        <a:buSzPct val="25000"/>
                        <a:buFont typeface="Arial"/>
                        <a:buNone/>
                      </a:pPr>
                      <a:r>
                        <a:rPr lang="en-US" sz="1600" u="none" cap="none" strike="noStrike">
                          <a:solidFill>
                            <a:schemeClr val="accent2"/>
                          </a:solidFill>
                          <a:latin typeface="Arial"/>
                          <a:ea typeface="Arial"/>
                          <a:cs typeface="Arial"/>
                          <a:sym typeface="Arial"/>
                        </a:rPr>
                        <a:t>{!$Setup.CustomSettingName__c.CustomFieldName__c}</a:t>
                      </a:r>
                    </a:p>
                  </a:txBody>
                  <a:tcPr marT="45725" marB="45725" marR="91450" marL="91450">
                    <a:lnL cap="flat" cmpd="sng" w="12700">
                      <a:solidFill>
                        <a:srgbClr val="C8C8C8"/>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12700">
                      <a:solidFill>
                        <a:schemeClr val="lt2"/>
                      </a:solidFill>
                      <a:prstDash val="solid"/>
                      <a:round/>
                      <a:headEnd len="med" w="med" type="none"/>
                      <a:tailEnd len="med" w="med" type="none"/>
                    </a:lnB>
                  </a:tcPr>
                </a:tc>
              </a:tr>
              <a:tr h="1705850">
                <a:tc>
                  <a:txBody>
                    <a:bodyPr>
                      <a:noAutofit/>
                    </a:bodyPr>
                    <a:lstStyle/>
                    <a:p>
                      <a:pPr indent="0" lvl="0" marL="0" marR="0" rtl="0" algn="l">
                        <a:lnSpc>
                          <a:spcPct val="100000"/>
                        </a:lnSpc>
                        <a:spcBef>
                          <a:spcPts val="0"/>
                        </a:spcBef>
                        <a:spcAft>
                          <a:spcPts val="0"/>
                        </a:spcAft>
                        <a:buClr>
                          <a:schemeClr val="accent1"/>
                        </a:buClr>
                        <a:buSzPct val="25000"/>
                        <a:buFont typeface="Arial"/>
                        <a:buNone/>
                      </a:pPr>
                      <a:r>
                        <a:rPr lang="en-US" sz="1600" u="none" cap="none" strike="noStrike">
                          <a:solidFill>
                            <a:schemeClr val="accent1"/>
                          </a:solidFill>
                          <a:latin typeface="Arial"/>
                          <a:ea typeface="Arial"/>
                          <a:cs typeface="Arial"/>
                          <a:sym typeface="Arial"/>
                        </a:rPr>
                        <a:t>List</a:t>
                      </a:r>
                    </a:p>
                  </a:txBody>
                  <a:tcPr marT="45725" marB="45725" marR="91450" marL="91450">
                    <a:lnL cap="flat" cmpd="sng" w="9525">
                      <a:solidFill>
                        <a:srgbClr val="000000">
                          <a:alpha val="0"/>
                        </a:srgbClr>
                      </a:solidFill>
                      <a:prstDash val="solid"/>
                      <a:round/>
                      <a:headEnd len="med" w="med" type="none"/>
                      <a:tailEnd len="med" w="med" type="none"/>
                    </a:lnL>
                    <a:lnR cap="flat" cmpd="sng" w="9525">
                      <a:solidFill>
                        <a:srgbClr val="C9C9C9"/>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lang="en-US" sz="1600" u="none" cap="none" strike="noStrike">
                          <a:solidFill>
                            <a:schemeClr val="accent2"/>
                          </a:solidFill>
                          <a:latin typeface="Arial"/>
                          <a:ea typeface="Arial"/>
                          <a:cs typeface="Arial"/>
                          <a:sym typeface="Arial"/>
                        </a:rPr>
                        <a:t>Reusable set of static data.  Available Org-wide.</a:t>
                      </a:r>
                    </a:p>
                  </a:txBody>
                  <a:tcPr marT="45725" marB="45725" marR="91450" marL="91450">
                    <a:lnL cap="flat" cmpd="sng" w="9525">
                      <a:solidFill>
                        <a:srgbClr val="C9C9C9"/>
                      </a:solidFill>
                      <a:prstDash val="solid"/>
                      <a:round/>
                      <a:headEnd len="med" w="med" type="none"/>
                      <a:tailEnd len="med" w="med" type="none"/>
                    </a:lnL>
                    <a:lnR cap="flat" cmpd="sng" w="9525">
                      <a:solidFill>
                        <a:srgbClr val="C9C9C9"/>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lang="en-US" sz="1600" u="none" cap="none" strike="noStrike">
                          <a:solidFill>
                            <a:schemeClr val="accent2"/>
                          </a:solidFill>
                          <a:latin typeface="Arial"/>
                          <a:ea typeface="Arial"/>
                          <a:cs typeface="Arial"/>
                          <a:sym typeface="Arial"/>
                        </a:rPr>
                        <a:t>Yes</a:t>
                      </a:r>
                    </a:p>
                  </a:txBody>
                  <a:tcPr marT="45725" marB="45725" marR="91450" marL="91450">
                    <a:lnL cap="flat" cmpd="sng" w="9525">
                      <a:solidFill>
                        <a:srgbClr val="C9C9C9"/>
                      </a:solidFill>
                      <a:prstDash val="solid"/>
                      <a:round/>
                      <a:headEnd len="med" w="med" type="none"/>
                      <a:tailEnd len="med" w="med" type="none"/>
                    </a:lnL>
                    <a:lnR cap="flat" cmpd="sng" w="12700">
                      <a:solidFill>
                        <a:srgbClr val="C8C8C8"/>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c>
                  <a:txBody>
                    <a:bodyPr>
                      <a:noAutofit/>
                    </a:bodyPr>
                    <a:lstStyle/>
                    <a:p>
                      <a:pPr indent="0" lvl="0" marL="0" marR="0" rtl="0" algn="l">
                        <a:lnSpc>
                          <a:spcPct val="100000"/>
                        </a:lnSpc>
                        <a:spcBef>
                          <a:spcPts val="0"/>
                        </a:spcBef>
                        <a:spcAft>
                          <a:spcPts val="0"/>
                        </a:spcAft>
                        <a:buClr>
                          <a:schemeClr val="accent2"/>
                        </a:buClr>
                        <a:buSzPct val="25000"/>
                        <a:buFont typeface="Arial"/>
                        <a:buNone/>
                      </a:pPr>
                      <a:r>
                        <a:rPr lang="en-US" sz="1600" u="none" cap="none" strike="noStrike">
                          <a:solidFill>
                            <a:schemeClr val="accent2"/>
                          </a:solidFill>
                          <a:latin typeface="Arial"/>
                          <a:ea typeface="Arial"/>
                          <a:cs typeface="Arial"/>
                          <a:sym typeface="Arial"/>
                        </a:rPr>
                        <a:t>No</a:t>
                      </a:r>
                    </a:p>
                  </a:txBody>
                  <a:tcPr marT="45725" marB="45725" marR="91450" marL="91450">
                    <a:lnL cap="flat" cmpd="sng" w="12700">
                      <a:solidFill>
                        <a:srgbClr val="C8C8C8"/>
                      </a:solidFill>
                      <a:prstDash val="solid"/>
                      <a:round/>
                      <a:headEnd len="med" w="med" type="none"/>
                      <a:tailEnd len="med" w="med" type="none"/>
                    </a:lnL>
                    <a:lnR cap="flat" cmpd="sng" w="9525">
                      <a:solidFill>
                        <a:srgbClr val="000000">
                          <a:alpha val="0"/>
                        </a:srgbClr>
                      </a:solidFill>
                      <a:prstDash val="solid"/>
                      <a:round/>
                      <a:headEnd len="med" w="med" type="none"/>
                      <a:tailEnd len="med" w="med" type="none"/>
                    </a:lnR>
                    <a:lnT cap="flat" cmpd="sng" w="12700">
                      <a:solidFill>
                        <a:schemeClr val="lt2"/>
                      </a:solidFill>
                      <a:prstDash val="solid"/>
                      <a:round/>
                      <a:headEnd len="med" w="med" type="none"/>
                      <a:tailEnd len="med" w="med" type="none"/>
                    </a:lnT>
                    <a:lnB cap="flat" cmpd="sng" w="9525">
                      <a:solidFill>
                        <a:srgbClr val="000000">
                          <a:alpha val="0"/>
                        </a:srgbClr>
                      </a:solidFill>
                      <a:prstDash val="solid"/>
                      <a:round/>
                      <a:headEnd len="med" w="med" type="none"/>
                      <a:tailEnd len="med" w="med" type="none"/>
                    </a:lnB>
                  </a:tcPr>
                </a:tc>
              </a:tr>
            </a:tbl>
          </a:graphicData>
        </a:graphic>
      </p:graphicFrame>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9" name="Shape 1009"/>
        <p:cNvGrpSpPr/>
        <p:nvPr/>
      </p:nvGrpSpPr>
      <p:grpSpPr>
        <a:xfrm>
          <a:off x="0" y="0"/>
          <a:ext cx="0" cy="0"/>
          <a:chOff x="0" y="0"/>
          <a:chExt cx="0" cy="0"/>
        </a:xfrm>
      </p:grpSpPr>
      <p:sp>
        <p:nvSpPr>
          <p:cNvPr id="1010" name="Shape 1010"/>
          <p:cNvSpPr txBox="1"/>
          <p:nvPr>
            <p:ph idx="2" type="body"/>
          </p:nvPr>
        </p:nvSpPr>
        <p:spPr>
          <a:xfrm>
            <a:off x="571648" y="1081137"/>
            <a:ext cx="11049000" cy="369300"/>
          </a:xfrm>
          <a:prstGeom prst="rect">
            <a:avLst/>
          </a:prstGeom>
          <a:noFill/>
          <a:ln>
            <a:noFill/>
          </a:ln>
        </p:spPr>
        <p:txBody>
          <a:bodyPr anchorCtr="0" anchor="t" bIns="0" lIns="9125" rIns="0" tIns="0">
            <a:noAutofit/>
          </a:bodyPr>
          <a:lstStyle/>
          <a:p>
            <a:pPr indent="0" lvl="0" marL="0" marR="0" rtl="0" algn="l">
              <a:lnSpc>
                <a:spcPct val="100000"/>
              </a:lnSpc>
              <a:spcBef>
                <a:spcPts val="0"/>
              </a:spcBef>
              <a:spcAft>
                <a:spcPts val="0"/>
              </a:spcAft>
              <a:buClr>
                <a:srgbClr val="7F7F7F"/>
              </a:buClr>
              <a:buSzPct val="25000"/>
              <a:buFont typeface="Arial"/>
              <a:buNone/>
            </a:pPr>
            <a:r>
              <a:rPr b="0" i="0" lang="en-US" sz="2400" u="none" cap="none" strike="noStrike">
                <a:solidFill>
                  <a:schemeClr val="accent2"/>
                </a:solidFill>
                <a:latin typeface="Arial"/>
                <a:ea typeface="Arial"/>
                <a:cs typeface="Arial"/>
                <a:sym typeface="Arial"/>
              </a:rPr>
              <a:t>Custom text values, accessed in Apex, VF, and Lightning components.</a:t>
            </a:r>
          </a:p>
        </p:txBody>
      </p:sp>
      <p:sp>
        <p:nvSpPr>
          <p:cNvPr id="1011" name="Shape 1011"/>
          <p:cNvSpPr txBox="1"/>
          <p:nvPr>
            <p:ph type="title"/>
          </p:nvPr>
        </p:nvSpPr>
        <p:spPr>
          <a:xfrm>
            <a:off x="571648" y="63500"/>
            <a:ext cx="11048700" cy="990000"/>
          </a:xfrm>
          <a:prstGeom prst="rect">
            <a:avLst/>
          </a:prstGeom>
          <a:noFill/>
          <a:ln>
            <a:noFill/>
          </a:ln>
        </p:spPr>
        <p:txBody>
          <a:bodyPr anchorCtr="0" anchor="b" bIns="0" lIns="0" rIns="0" tIns="0">
            <a:noAutofit/>
          </a:bodyPr>
          <a:lstStyle/>
          <a:p>
            <a:pPr indent="0" lvl="0" marL="0" marR="0" rtl="0" algn="l">
              <a:lnSpc>
                <a:spcPct val="100000"/>
              </a:lnSpc>
              <a:spcBef>
                <a:spcPts val="0"/>
              </a:spcBef>
              <a:buClr>
                <a:schemeClr val="accent1"/>
              </a:buClr>
              <a:buSzPct val="25000"/>
              <a:buFont typeface="Arial"/>
              <a:buNone/>
            </a:pPr>
            <a:r>
              <a:rPr b="0" i="0" lang="en-US" sz="3200" u="none" cap="none" strike="noStrike">
                <a:solidFill>
                  <a:schemeClr val="accent1"/>
                </a:solidFill>
                <a:latin typeface="Arial"/>
                <a:ea typeface="Arial"/>
                <a:cs typeface="Arial"/>
                <a:sym typeface="Arial"/>
              </a:rPr>
              <a:t>Custom Labels</a:t>
            </a:r>
          </a:p>
        </p:txBody>
      </p:sp>
      <p:pic>
        <p:nvPicPr>
          <p:cNvPr descr="Screen Shot 2016-12-10 at 2.11.23 PM.png" id="1012" name="Shape 1012"/>
          <p:cNvPicPr preferRelativeResize="0"/>
          <p:nvPr/>
        </p:nvPicPr>
        <p:blipFill>
          <a:blip r:embed="rId3">
            <a:alphaModFix/>
          </a:blip>
          <a:stretch>
            <a:fillRect/>
          </a:stretch>
        </p:blipFill>
        <p:spPr>
          <a:xfrm>
            <a:off x="152400" y="1602837"/>
            <a:ext cx="2080420" cy="5102762"/>
          </a:xfrm>
          <a:prstGeom prst="rect">
            <a:avLst/>
          </a:prstGeom>
          <a:noFill/>
          <a:ln>
            <a:noFill/>
          </a:ln>
        </p:spPr>
      </p:pic>
      <p:pic>
        <p:nvPicPr>
          <p:cNvPr descr="Screen Shot 2016-12-11 at 9.50.19 PM.png" id="1013" name="Shape 1013"/>
          <p:cNvPicPr preferRelativeResize="0"/>
          <p:nvPr/>
        </p:nvPicPr>
        <p:blipFill>
          <a:blip r:embed="rId4">
            <a:alphaModFix/>
          </a:blip>
          <a:stretch>
            <a:fillRect/>
          </a:stretch>
        </p:blipFill>
        <p:spPr>
          <a:xfrm>
            <a:off x="2363395" y="2039037"/>
            <a:ext cx="9654381" cy="3433566"/>
          </a:xfrm>
          <a:prstGeom prst="rect">
            <a:avLst/>
          </a:prstGeom>
          <a:noFill/>
          <a:ln>
            <a:noFill/>
          </a:ln>
        </p:spPr>
      </p:pic>
    </p:spTree>
  </p:cSld>
  <p:clrMapOvr>
    <a:masterClrMapping/>
  </p:clrMapOvr>
  <p:transition spd="med">
    <p:fade/>
  </p:transition>
</p:sld>
</file>

<file path=ppt/theme/theme1.xml><?xml version="1.0" encoding="utf-8"?>
<a:theme xmlns:a="http://schemas.openxmlformats.org/drawingml/2006/main" xmlns:r="http://schemas.openxmlformats.org/officeDocument/2006/relationships" name="Salesforce 2015 16x9">
  <a:themeElements>
    <a:clrScheme name="Salesforce Color Pallet - June 2015 2">
      <a:dk1>
        <a:srgbClr val="1C1C1C"/>
      </a:dk1>
      <a:lt1>
        <a:srgbClr val="FFFFFF"/>
      </a:lt1>
      <a:dk2>
        <a:srgbClr val="19325C"/>
      </a:dk2>
      <a:lt2>
        <a:srgbClr val="D0D9DE"/>
      </a:lt2>
      <a:accent1>
        <a:srgbClr val="00A1E0"/>
      </a:accent1>
      <a:accent2>
        <a:srgbClr val="7C868D"/>
      </a:accent2>
      <a:accent3>
        <a:srgbClr val="00B2A9"/>
      </a:accent3>
      <a:accent4>
        <a:srgbClr val="963CBD"/>
      </a:accent4>
      <a:accent5>
        <a:srgbClr val="ED8B00"/>
      </a:accent5>
      <a:accent6>
        <a:srgbClr val="FFC72C"/>
      </a:accent6>
      <a:hlink>
        <a:srgbClr val="001871"/>
      </a:hlink>
      <a:folHlink>
        <a:srgbClr val="963C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